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2"/>
  </p:notesMasterIdLst>
  <p:handoutMasterIdLst>
    <p:handoutMasterId r:id="rId23"/>
  </p:handoutMasterIdLst>
  <p:sldIdLst>
    <p:sldId id="256" r:id="rId6"/>
    <p:sldId id="259" r:id="rId7"/>
    <p:sldId id="281" r:id="rId8"/>
    <p:sldId id="280" r:id="rId9"/>
    <p:sldId id="275" r:id="rId10"/>
    <p:sldId id="284" r:id="rId11"/>
    <p:sldId id="276" r:id="rId12"/>
    <p:sldId id="285" r:id="rId13"/>
    <p:sldId id="277" r:id="rId14"/>
    <p:sldId id="286" r:id="rId15"/>
    <p:sldId id="287" r:id="rId16"/>
    <p:sldId id="262" r:id="rId17"/>
    <p:sldId id="282" r:id="rId18"/>
    <p:sldId id="283" r:id="rId19"/>
    <p:sldId id="278" r:id="rId20"/>
    <p:sldId id="273" r:id="rId21"/>
  </p:sldIdLst>
  <p:sldSz cx="9144000" cy="6858000" type="screen4x3"/>
  <p:notesSz cx="6797675" cy="9926638"/>
  <p:defaultTextStyle>
    <a:defPPr>
      <a:defRPr lang="fr-FR"/>
    </a:defPPr>
    <a:lvl1pPr algn="l" defTabSz="457200" rtl="0" fontAlgn="base">
      <a:spcBef>
        <a:spcPct val="0"/>
      </a:spcBef>
      <a:spcAft>
        <a:spcPct val="0"/>
      </a:spcAft>
      <a:defRPr kern="1200">
        <a:solidFill>
          <a:schemeClr val="tx1"/>
        </a:solidFill>
        <a:latin typeface="Arial" charset="0"/>
        <a:ea typeface="ＭＳ Ｐゴシック" pitchFamily="-108"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108"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108"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108"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108" charset="-128"/>
        <a:cs typeface="+mn-cs"/>
      </a:defRPr>
    </a:lvl5pPr>
    <a:lvl6pPr marL="2286000" algn="l" defTabSz="914400" rtl="0" eaLnBrk="1" latinLnBrk="0" hangingPunct="1">
      <a:defRPr kern="1200">
        <a:solidFill>
          <a:schemeClr val="tx1"/>
        </a:solidFill>
        <a:latin typeface="Arial" charset="0"/>
        <a:ea typeface="ＭＳ Ｐゴシック" pitchFamily="-108" charset="-128"/>
        <a:cs typeface="+mn-cs"/>
      </a:defRPr>
    </a:lvl6pPr>
    <a:lvl7pPr marL="2743200" algn="l" defTabSz="914400" rtl="0" eaLnBrk="1" latinLnBrk="0" hangingPunct="1">
      <a:defRPr kern="1200">
        <a:solidFill>
          <a:schemeClr val="tx1"/>
        </a:solidFill>
        <a:latin typeface="Arial" charset="0"/>
        <a:ea typeface="ＭＳ Ｐゴシック" pitchFamily="-108" charset="-128"/>
        <a:cs typeface="+mn-cs"/>
      </a:defRPr>
    </a:lvl7pPr>
    <a:lvl8pPr marL="3200400" algn="l" defTabSz="914400" rtl="0" eaLnBrk="1" latinLnBrk="0" hangingPunct="1">
      <a:defRPr kern="1200">
        <a:solidFill>
          <a:schemeClr val="tx1"/>
        </a:solidFill>
        <a:latin typeface="Arial" charset="0"/>
        <a:ea typeface="ＭＳ Ｐゴシック" pitchFamily="-108" charset="-128"/>
        <a:cs typeface="+mn-cs"/>
      </a:defRPr>
    </a:lvl8pPr>
    <a:lvl9pPr marL="3657600" algn="l" defTabSz="914400" rtl="0" eaLnBrk="1" latinLnBrk="0" hangingPunct="1">
      <a:defRPr kern="1200">
        <a:solidFill>
          <a:schemeClr val="tx1"/>
        </a:solidFill>
        <a:latin typeface="Arial" charset="0"/>
        <a:ea typeface="ＭＳ Ｐゴシック" pitchFamily="-108"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e Lambein" initials="C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B7"/>
    <a:srgbClr val="0076C0"/>
    <a:srgbClr val="00589A"/>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88" autoAdjust="0"/>
    <p:restoredTop sz="82948" autoAdjust="0"/>
  </p:normalViewPr>
  <p:slideViewPr>
    <p:cSldViewPr snapToGrid="0" snapToObjects="1">
      <p:cViewPr>
        <p:scale>
          <a:sx n="96" d="100"/>
          <a:sy n="96" d="100"/>
        </p:scale>
        <p:origin x="-552" y="-72"/>
      </p:cViewPr>
      <p:guideLst>
        <p:guide orient="horz" pos="4196"/>
        <p:guide pos="39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3" d="100"/>
          <a:sy n="83" d="100"/>
        </p:scale>
        <p:origin x="-1992" y="-7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5CD358-0B9C-4FB7-ABB5-E4C5477A180F}"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GB"/>
        </a:p>
      </dgm:t>
    </dgm:pt>
    <dgm:pt modelId="{F223007F-F983-4F74-9ACF-82ECED58E119}">
      <dgm:prSet phldrT="[Text]"/>
      <dgm:spPr>
        <a:solidFill>
          <a:srgbClr val="00B0F0"/>
        </a:solidFill>
      </dgm:spPr>
      <dgm:t>
        <a:bodyPr/>
        <a:lstStyle/>
        <a:p>
          <a:r>
            <a:rPr lang="ar-EG" dirty="0" smtClean="0"/>
            <a:t>الدولة: الوزارات، البرلمانات، المحاكم</a:t>
          </a:r>
          <a:endParaRPr lang="en-GB" dirty="0"/>
        </a:p>
      </dgm:t>
    </dgm:pt>
    <dgm:pt modelId="{6C5F0BD1-9255-4007-99AF-9E06D2892971}" type="parTrans" cxnId="{57A94BB9-BC03-4112-A5BC-C24607CB26F8}">
      <dgm:prSet/>
      <dgm:spPr/>
      <dgm:t>
        <a:bodyPr/>
        <a:lstStyle/>
        <a:p>
          <a:endParaRPr lang="en-GB"/>
        </a:p>
      </dgm:t>
    </dgm:pt>
    <dgm:pt modelId="{F06E876F-1663-4A1F-B0CF-8116CEE61678}" type="sibTrans" cxnId="{57A94BB9-BC03-4112-A5BC-C24607CB26F8}">
      <dgm:prSet/>
      <dgm:spPr/>
      <dgm:t>
        <a:bodyPr/>
        <a:lstStyle/>
        <a:p>
          <a:endParaRPr lang="en-GB"/>
        </a:p>
      </dgm:t>
    </dgm:pt>
    <dgm:pt modelId="{48E36DE2-DF4A-41FB-B56D-93E745C876EF}">
      <dgm:prSet phldrT="[Text]"/>
      <dgm:spPr>
        <a:solidFill>
          <a:srgbClr val="92D050"/>
        </a:solidFill>
      </dgm:spPr>
      <dgm:t>
        <a:bodyPr/>
        <a:lstStyle/>
        <a:p>
          <a:r>
            <a:rPr lang="ar-EG" dirty="0" smtClean="0"/>
            <a:t>القطاع الخاص</a:t>
          </a:r>
          <a:endParaRPr lang="en-GB" dirty="0"/>
        </a:p>
      </dgm:t>
    </dgm:pt>
    <dgm:pt modelId="{E610C39C-CCE1-450F-97DF-7D94CF86B65C}" type="parTrans" cxnId="{881A01D6-5553-405A-BE4F-0E6A3DC103BC}">
      <dgm:prSet/>
      <dgm:spPr/>
      <dgm:t>
        <a:bodyPr/>
        <a:lstStyle/>
        <a:p>
          <a:endParaRPr lang="en-GB"/>
        </a:p>
      </dgm:t>
    </dgm:pt>
    <dgm:pt modelId="{2D0131BA-43E3-4275-942B-40AD6EE797BA}" type="sibTrans" cxnId="{881A01D6-5553-405A-BE4F-0E6A3DC103BC}">
      <dgm:prSet/>
      <dgm:spPr/>
      <dgm:t>
        <a:bodyPr/>
        <a:lstStyle/>
        <a:p>
          <a:endParaRPr lang="en-GB"/>
        </a:p>
      </dgm:t>
    </dgm:pt>
    <dgm:pt modelId="{36834573-1016-445E-9284-E5133C52F2A6}">
      <dgm:prSet phldrT="[Text]"/>
      <dgm:spPr>
        <a:solidFill>
          <a:schemeClr val="accent3"/>
        </a:solidFill>
      </dgm:spPr>
      <dgm:t>
        <a:bodyPr/>
        <a:lstStyle/>
        <a:p>
          <a:r>
            <a:rPr lang="ar-EG" dirty="0" smtClean="0"/>
            <a:t>العاملون في مجال الصحة والتعليم وخلافة، الوسائط</a:t>
          </a:r>
          <a:endParaRPr lang="en-GB" dirty="0"/>
        </a:p>
      </dgm:t>
    </dgm:pt>
    <dgm:pt modelId="{FC892063-B5D9-48EC-8AEC-4B3F654CC696}" type="parTrans" cxnId="{DC0290F5-B726-49A3-BF97-524BB0F87280}">
      <dgm:prSet/>
      <dgm:spPr/>
      <dgm:t>
        <a:bodyPr/>
        <a:lstStyle/>
        <a:p>
          <a:endParaRPr lang="en-GB"/>
        </a:p>
      </dgm:t>
    </dgm:pt>
    <dgm:pt modelId="{D439E2E0-D6E4-4D26-A585-4B9307D03662}" type="sibTrans" cxnId="{DC0290F5-B726-49A3-BF97-524BB0F87280}">
      <dgm:prSet/>
      <dgm:spPr/>
      <dgm:t>
        <a:bodyPr/>
        <a:lstStyle/>
        <a:p>
          <a:endParaRPr lang="en-GB"/>
        </a:p>
      </dgm:t>
    </dgm:pt>
    <dgm:pt modelId="{35C216AA-8E0C-43F7-B8D3-F7F8EB8EA0F0}">
      <dgm:prSet phldrT="[Text]"/>
      <dgm:spPr>
        <a:solidFill>
          <a:srgbClr val="7030A0"/>
        </a:solidFill>
      </dgm:spPr>
      <dgm:t>
        <a:bodyPr/>
        <a:lstStyle/>
        <a:p>
          <a:r>
            <a:rPr lang="ar-EG" dirty="0" smtClean="0"/>
            <a:t>الجميع!</a:t>
          </a:r>
          <a:endParaRPr lang="en-GB" dirty="0"/>
        </a:p>
      </dgm:t>
    </dgm:pt>
    <dgm:pt modelId="{3EE72BAC-D194-43B9-8DD4-F63D010DAAC5}" type="parTrans" cxnId="{85C5E75B-4483-4CD2-906B-BE0D794A3C2E}">
      <dgm:prSet/>
      <dgm:spPr/>
      <dgm:t>
        <a:bodyPr/>
        <a:lstStyle/>
        <a:p>
          <a:endParaRPr lang="en-GB"/>
        </a:p>
      </dgm:t>
    </dgm:pt>
    <dgm:pt modelId="{5A2D27EA-99EA-428E-9B77-85DF81293FC5}" type="sibTrans" cxnId="{85C5E75B-4483-4CD2-906B-BE0D794A3C2E}">
      <dgm:prSet/>
      <dgm:spPr/>
      <dgm:t>
        <a:bodyPr/>
        <a:lstStyle/>
        <a:p>
          <a:endParaRPr lang="en-GB"/>
        </a:p>
      </dgm:t>
    </dgm:pt>
    <dgm:pt modelId="{A40B5877-98BE-45C5-A5BE-6221C2BAC869}" type="pres">
      <dgm:prSet presAssocID="{035CD358-0B9C-4FB7-ABB5-E4C5477A180F}" presName="hierChild1" presStyleCnt="0">
        <dgm:presLayoutVars>
          <dgm:orgChart val="1"/>
          <dgm:chPref val="1"/>
          <dgm:dir val="rev"/>
          <dgm:animOne val="branch"/>
          <dgm:animLvl val="lvl"/>
          <dgm:resizeHandles/>
        </dgm:presLayoutVars>
      </dgm:prSet>
      <dgm:spPr/>
      <dgm:t>
        <a:bodyPr/>
        <a:lstStyle/>
        <a:p>
          <a:endParaRPr lang="en-GB"/>
        </a:p>
      </dgm:t>
    </dgm:pt>
    <dgm:pt modelId="{31B69C4D-42A7-4CC3-B192-22DF1D286707}" type="pres">
      <dgm:prSet presAssocID="{F223007F-F983-4F74-9ACF-82ECED58E119}" presName="hierRoot1" presStyleCnt="0">
        <dgm:presLayoutVars>
          <dgm:hierBranch val="init"/>
        </dgm:presLayoutVars>
      </dgm:prSet>
      <dgm:spPr/>
    </dgm:pt>
    <dgm:pt modelId="{E0DCD1C1-D30A-403B-A6AD-DA759DA0816C}" type="pres">
      <dgm:prSet presAssocID="{F223007F-F983-4F74-9ACF-82ECED58E119}" presName="rootComposite1" presStyleCnt="0"/>
      <dgm:spPr/>
    </dgm:pt>
    <dgm:pt modelId="{23FA366D-79A6-4E1C-8AF8-B971F57F6CC7}" type="pres">
      <dgm:prSet presAssocID="{F223007F-F983-4F74-9ACF-82ECED58E119}" presName="rootText1" presStyleLbl="node0" presStyleIdx="0" presStyleCnt="1">
        <dgm:presLayoutVars>
          <dgm:chPref val="3"/>
        </dgm:presLayoutVars>
      </dgm:prSet>
      <dgm:spPr/>
      <dgm:t>
        <a:bodyPr/>
        <a:lstStyle/>
        <a:p>
          <a:endParaRPr lang="en-GB"/>
        </a:p>
      </dgm:t>
    </dgm:pt>
    <dgm:pt modelId="{31AD94EE-4CCE-44F2-83FB-93EA5879DE59}" type="pres">
      <dgm:prSet presAssocID="{F223007F-F983-4F74-9ACF-82ECED58E119}" presName="rootConnector1" presStyleLbl="node1" presStyleIdx="0" presStyleCnt="0"/>
      <dgm:spPr/>
      <dgm:t>
        <a:bodyPr/>
        <a:lstStyle/>
        <a:p>
          <a:endParaRPr lang="en-GB"/>
        </a:p>
      </dgm:t>
    </dgm:pt>
    <dgm:pt modelId="{8414F99C-0017-44D9-806E-604D8FD3F223}" type="pres">
      <dgm:prSet presAssocID="{F223007F-F983-4F74-9ACF-82ECED58E119}" presName="hierChild2" presStyleCnt="0"/>
      <dgm:spPr/>
    </dgm:pt>
    <dgm:pt modelId="{6C164C11-B918-407B-8723-7951A2692AEB}" type="pres">
      <dgm:prSet presAssocID="{E610C39C-CCE1-450F-97DF-7D94CF86B65C}" presName="Name37" presStyleLbl="parChTrans1D2" presStyleIdx="0" presStyleCnt="3"/>
      <dgm:spPr/>
      <dgm:t>
        <a:bodyPr/>
        <a:lstStyle/>
        <a:p>
          <a:endParaRPr lang="en-GB"/>
        </a:p>
      </dgm:t>
    </dgm:pt>
    <dgm:pt modelId="{F1D36A71-0741-421C-AE23-C0BAA8896A68}" type="pres">
      <dgm:prSet presAssocID="{48E36DE2-DF4A-41FB-B56D-93E745C876EF}" presName="hierRoot2" presStyleCnt="0">
        <dgm:presLayoutVars>
          <dgm:hierBranch val="init"/>
        </dgm:presLayoutVars>
      </dgm:prSet>
      <dgm:spPr/>
    </dgm:pt>
    <dgm:pt modelId="{FE44520E-5A17-4899-B8BE-79DC91DF5348}" type="pres">
      <dgm:prSet presAssocID="{48E36DE2-DF4A-41FB-B56D-93E745C876EF}" presName="rootComposite" presStyleCnt="0"/>
      <dgm:spPr/>
    </dgm:pt>
    <dgm:pt modelId="{04F86DE0-D082-48D4-B6FA-FB088A990863}" type="pres">
      <dgm:prSet presAssocID="{48E36DE2-DF4A-41FB-B56D-93E745C876EF}" presName="rootText" presStyleLbl="node2" presStyleIdx="0" presStyleCnt="3">
        <dgm:presLayoutVars>
          <dgm:chPref val="3"/>
        </dgm:presLayoutVars>
      </dgm:prSet>
      <dgm:spPr/>
      <dgm:t>
        <a:bodyPr/>
        <a:lstStyle/>
        <a:p>
          <a:endParaRPr lang="en-GB"/>
        </a:p>
      </dgm:t>
    </dgm:pt>
    <dgm:pt modelId="{2B85C595-3D3C-489A-AF39-C9DA342A5890}" type="pres">
      <dgm:prSet presAssocID="{48E36DE2-DF4A-41FB-B56D-93E745C876EF}" presName="rootConnector" presStyleLbl="node2" presStyleIdx="0" presStyleCnt="3"/>
      <dgm:spPr/>
      <dgm:t>
        <a:bodyPr/>
        <a:lstStyle/>
        <a:p>
          <a:endParaRPr lang="en-GB"/>
        </a:p>
      </dgm:t>
    </dgm:pt>
    <dgm:pt modelId="{AA2EB0F0-0B7A-4A78-B357-6E4063AC0D61}" type="pres">
      <dgm:prSet presAssocID="{48E36DE2-DF4A-41FB-B56D-93E745C876EF}" presName="hierChild4" presStyleCnt="0"/>
      <dgm:spPr/>
    </dgm:pt>
    <dgm:pt modelId="{EB91FE14-6F1C-4306-8E02-702BA832A449}" type="pres">
      <dgm:prSet presAssocID="{48E36DE2-DF4A-41FB-B56D-93E745C876EF}" presName="hierChild5" presStyleCnt="0"/>
      <dgm:spPr/>
    </dgm:pt>
    <dgm:pt modelId="{8ADA7D6F-5B4C-4AFD-8077-18C6066FBBCE}" type="pres">
      <dgm:prSet presAssocID="{FC892063-B5D9-48EC-8AEC-4B3F654CC696}" presName="Name37" presStyleLbl="parChTrans1D2" presStyleIdx="1" presStyleCnt="3"/>
      <dgm:spPr/>
      <dgm:t>
        <a:bodyPr/>
        <a:lstStyle/>
        <a:p>
          <a:endParaRPr lang="en-GB"/>
        </a:p>
      </dgm:t>
    </dgm:pt>
    <dgm:pt modelId="{D1A8662A-F09C-4715-8348-CDE1FEE1B059}" type="pres">
      <dgm:prSet presAssocID="{36834573-1016-445E-9284-E5133C52F2A6}" presName="hierRoot2" presStyleCnt="0">
        <dgm:presLayoutVars>
          <dgm:hierBranch val="init"/>
        </dgm:presLayoutVars>
      </dgm:prSet>
      <dgm:spPr/>
    </dgm:pt>
    <dgm:pt modelId="{E1B64DAD-2B73-4C55-B603-1628D3AEDD92}" type="pres">
      <dgm:prSet presAssocID="{36834573-1016-445E-9284-E5133C52F2A6}" presName="rootComposite" presStyleCnt="0"/>
      <dgm:spPr/>
    </dgm:pt>
    <dgm:pt modelId="{A5B7EF88-9BC2-4E4D-836C-74C15DABF3F6}" type="pres">
      <dgm:prSet presAssocID="{36834573-1016-445E-9284-E5133C52F2A6}" presName="rootText" presStyleLbl="node2" presStyleIdx="1" presStyleCnt="3">
        <dgm:presLayoutVars>
          <dgm:chPref val="3"/>
        </dgm:presLayoutVars>
      </dgm:prSet>
      <dgm:spPr/>
      <dgm:t>
        <a:bodyPr/>
        <a:lstStyle/>
        <a:p>
          <a:endParaRPr lang="en-GB"/>
        </a:p>
      </dgm:t>
    </dgm:pt>
    <dgm:pt modelId="{474B5A77-D011-46B5-A73D-FCB828A77761}" type="pres">
      <dgm:prSet presAssocID="{36834573-1016-445E-9284-E5133C52F2A6}" presName="rootConnector" presStyleLbl="node2" presStyleIdx="1" presStyleCnt="3"/>
      <dgm:spPr/>
      <dgm:t>
        <a:bodyPr/>
        <a:lstStyle/>
        <a:p>
          <a:endParaRPr lang="en-GB"/>
        </a:p>
      </dgm:t>
    </dgm:pt>
    <dgm:pt modelId="{83156906-C9FD-4BB5-8931-19878BAC05C4}" type="pres">
      <dgm:prSet presAssocID="{36834573-1016-445E-9284-E5133C52F2A6}" presName="hierChild4" presStyleCnt="0"/>
      <dgm:spPr/>
    </dgm:pt>
    <dgm:pt modelId="{592A05D2-579A-4CCA-BFB5-9340029B432F}" type="pres">
      <dgm:prSet presAssocID="{36834573-1016-445E-9284-E5133C52F2A6}" presName="hierChild5" presStyleCnt="0"/>
      <dgm:spPr/>
    </dgm:pt>
    <dgm:pt modelId="{2A5EBF3D-7661-4741-900C-1208D7E578BF}" type="pres">
      <dgm:prSet presAssocID="{3EE72BAC-D194-43B9-8DD4-F63D010DAAC5}" presName="Name37" presStyleLbl="parChTrans1D2" presStyleIdx="2" presStyleCnt="3"/>
      <dgm:spPr/>
      <dgm:t>
        <a:bodyPr/>
        <a:lstStyle/>
        <a:p>
          <a:endParaRPr lang="en-GB"/>
        </a:p>
      </dgm:t>
    </dgm:pt>
    <dgm:pt modelId="{CB4C9187-AA3D-4FAC-909B-BCBEC2163263}" type="pres">
      <dgm:prSet presAssocID="{35C216AA-8E0C-43F7-B8D3-F7F8EB8EA0F0}" presName="hierRoot2" presStyleCnt="0">
        <dgm:presLayoutVars>
          <dgm:hierBranch val="init"/>
        </dgm:presLayoutVars>
      </dgm:prSet>
      <dgm:spPr/>
    </dgm:pt>
    <dgm:pt modelId="{368CE6EA-3D99-44F9-BDFD-2443F5A27DCB}" type="pres">
      <dgm:prSet presAssocID="{35C216AA-8E0C-43F7-B8D3-F7F8EB8EA0F0}" presName="rootComposite" presStyleCnt="0"/>
      <dgm:spPr/>
    </dgm:pt>
    <dgm:pt modelId="{CF38A285-0C94-415D-90D5-A4834981EC5A}" type="pres">
      <dgm:prSet presAssocID="{35C216AA-8E0C-43F7-B8D3-F7F8EB8EA0F0}" presName="rootText" presStyleLbl="node2" presStyleIdx="2" presStyleCnt="3">
        <dgm:presLayoutVars>
          <dgm:chPref val="3"/>
        </dgm:presLayoutVars>
      </dgm:prSet>
      <dgm:spPr/>
      <dgm:t>
        <a:bodyPr/>
        <a:lstStyle/>
        <a:p>
          <a:endParaRPr lang="en-GB"/>
        </a:p>
      </dgm:t>
    </dgm:pt>
    <dgm:pt modelId="{FD64D06D-0C5D-44E4-85AA-E4752565917B}" type="pres">
      <dgm:prSet presAssocID="{35C216AA-8E0C-43F7-B8D3-F7F8EB8EA0F0}" presName="rootConnector" presStyleLbl="node2" presStyleIdx="2" presStyleCnt="3"/>
      <dgm:spPr/>
      <dgm:t>
        <a:bodyPr/>
        <a:lstStyle/>
        <a:p>
          <a:endParaRPr lang="en-GB"/>
        </a:p>
      </dgm:t>
    </dgm:pt>
    <dgm:pt modelId="{EAD75ADF-E31D-4AE1-AC12-B96B0F2FB326}" type="pres">
      <dgm:prSet presAssocID="{35C216AA-8E0C-43F7-B8D3-F7F8EB8EA0F0}" presName="hierChild4" presStyleCnt="0"/>
      <dgm:spPr/>
    </dgm:pt>
    <dgm:pt modelId="{F3FFBE1A-74ED-4B54-9BD5-64A1BDCED257}" type="pres">
      <dgm:prSet presAssocID="{35C216AA-8E0C-43F7-B8D3-F7F8EB8EA0F0}" presName="hierChild5" presStyleCnt="0"/>
      <dgm:spPr/>
    </dgm:pt>
    <dgm:pt modelId="{2253B954-78C2-43D0-8CBE-E36DB5E7940E}" type="pres">
      <dgm:prSet presAssocID="{F223007F-F983-4F74-9ACF-82ECED58E119}" presName="hierChild3" presStyleCnt="0"/>
      <dgm:spPr/>
    </dgm:pt>
  </dgm:ptLst>
  <dgm:cxnLst>
    <dgm:cxn modelId="{85C5E75B-4483-4CD2-906B-BE0D794A3C2E}" srcId="{F223007F-F983-4F74-9ACF-82ECED58E119}" destId="{35C216AA-8E0C-43F7-B8D3-F7F8EB8EA0F0}" srcOrd="2" destOrd="0" parTransId="{3EE72BAC-D194-43B9-8DD4-F63D010DAAC5}" sibTransId="{5A2D27EA-99EA-428E-9B77-85DF81293FC5}"/>
    <dgm:cxn modelId="{212558A9-4DF3-44B7-AC10-A8EFE803B11F}" type="presOf" srcId="{F223007F-F983-4F74-9ACF-82ECED58E119}" destId="{23FA366D-79A6-4E1C-8AF8-B971F57F6CC7}" srcOrd="0" destOrd="0" presId="urn:microsoft.com/office/officeart/2005/8/layout/orgChart1"/>
    <dgm:cxn modelId="{57A94BB9-BC03-4112-A5BC-C24607CB26F8}" srcId="{035CD358-0B9C-4FB7-ABB5-E4C5477A180F}" destId="{F223007F-F983-4F74-9ACF-82ECED58E119}" srcOrd="0" destOrd="0" parTransId="{6C5F0BD1-9255-4007-99AF-9E06D2892971}" sibTransId="{F06E876F-1663-4A1F-B0CF-8116CEE61678}"/>
    <dgm:cxn modelId="{23F97C0B-F277-4924-BB71-E01E1ED4DEE7}" type="presOf" srcId="{F223007F-F983-4F74-9ACF-82ECED58E119}" destId="{31AD94EE-4CCE-44F2-83FB-93EA5879DE59}" srcOrd="1" destOrd="0" presId="urn:microsoft.com/office/officeart/2005/8/layout/orgChart1"/>
    <dgm:cxn modelId="{DC0290F5-B726-49A3-BF97-524BB0F87280}" srcId="{F223007F-F983-4F74-9ACF-82ECED58E119}" destId="{36834573-1016-445E-9284-E5133C52F2A6}" srcOrd="1" destOrd="0" parTransId="{FC892063-B5D9-48EC-8AEC-4B3F654CC696}" sibTransId="{D439E2E0-D6E4-4D26-A585-4B9307D03662}"/>
    <dgm:cxn modelId="{CC26385D-D7D3-46F4-85F4-85ABE9136785}" type="presOf" srcId="{48E36DE2-DF4A-41FB-B56D-93E745C876EF}" destId="{04F86DE0-D082-48D4-B6FA-FB088A990863}" srcOrd="0" destOrd="0" presId="urn:microsoft.com/office/officeart/2005/8/layout/orgChart1"/>
    <dgm:cxn modelId="{7AC55BAA-3970-414B-8BFA-49610734DCE5}" type="presOf" srcId="{48E36DE2-DF4A-41FB-B56D-93E745C876EF}" destId="{2B85C595-3D3C-489A-AF39-C9DA342A5890}" srcOrd="1" destOrd="0" presId="urn:microsoft.com/office/officeart/2005/8/layout/orgChart1"/>
    <dgm:cxn modelId="{6D770067-488A-422D-81C9-DD46DC9F20C3}" type="presOf" srcId="{035CD358-0B9C-4FB7-ABB5-E4C5477A180F}" destId="{A40B5877-98BE-45C5-A5BE-6221C2BAC869}" srcOrd="0" destOrd="0" presId="urn:microsoft.com/office/officeart/2005/8/layout/orgChart1"/>
    <dgm:cxn modelId="{2D91196B-56A6-4A16-A60C-E84A48CEF02F}" type="presOf" srcId="{FC892063-B5D9-48EC-8AEC-4B3F654CC696}" destId="{8ADA7D6F-5B4C-4AFD-8077-18C6066FBBCE}" srcOrd="0" destOrd="0" presId="urn:microsoft.com/office/officeart/2005/8/layout/orgChart1"/>
    <dgm:cxn modelId="{1F42F7C9-8650-4044-8582-E2BA2BBE3C2B}" type="presOf" srcId="{36834573-1016-445E-9284-E5133C52F2A6}" destId="{A5B7EF88-9BC2-4E4D-836C-74C15DABF3F6}" srcOrd="0" destOrd="0" presId="urn:microsoft.com/office/officeart/2005/8/layout/orgChart1"/>
    <dgm:cxn modelId="{34B69BFF-CFA0-4F7D-9F2E-0CBF734AFCF1}" type="presOf" srcId="{3EE72BAC-D194-43B9-8DD4-F63D010DAAC5}" destId="{2A5EBF3D-7661-4741-900C-1208D7E578BF}" srcOrd="0" destOrd="0" presId="urn:microsoft.com/office/officeart/2005/8/layout/orgChart1"/>
    <dgm:cxn modelId="{0B9444EA-028D-4E64-A9D6-32826992CACF}" type="presOf" srcId="{35C216AA-8E0C-43F7-B8D3-F7F8EB8EA0F0}" destId="{CF38A285-0C94-415D-90D5-A4834981EC5A}" srcOrd="0" destOrd="0" presId="urn:microsoft.com/office/officeart/2005/8/layout/orgChart1"/>
    <dgm:cxn modelId="{FE1EA783-7580-45CB-A470-9138829DA169}" type="presOf" srcId="{35C216AA-8E0C-43F7-B8D3-F7F8EB8EA0F0}" destId="{FD64D06D-0C5D-44E4-85AA-E4752565917B}" srcOrd="1" destOrd="0" presId="urn:microsoft.com/office/officeart/2005/8/layout/orgChart1"/>
    <dgm:cxn modelId="{881A01D6-5553-405A-BE4F-0E6A3DC103BC}" srcId="{F223007F-F983-4F74-9ACF-82ECED58E119}" destId="{48E36DE2-DF4A-41FB-B56D-93E745C876EF}" srcOrd="0" destOrd="0" parTransId="{E610C39C-CCE1-450F-97DF-7D94CF86B65C}" sibTransId="{2D0131BA-43E3-4275-942B-40AD6EE797BA}"/>
    <dgm:cxn modelId="{FC67EACD-F105-428A-88E7-808D49E669AC}" type="presOf" srcId="{36834573-1016-445E-9284-E5133C52F2A6}" destId="{474B5A77-D011-46B5-A73D-FCB828A77761}" srcOrd="1" destOrd="0" presId="urn:microsoft.com/office/officeart/2005/8/layout/orgChart1"/>
    <dgm:cxn modelId="{0FF9E022-1C5B-4BD8-B063-F3A8D239621F}" type="presOf" srcId="{E610C39C-CCE1-450F-97DF-7D94CF86B65C}" destId="{6C164C11-B918-407B-8723-7951A2692AEB}" srcOrd="0" destOrd="0" presId="urn:microsoft.com/office/officeart/2005/8/layout/orgChart1"/>
    <dgm:cxn modelId="{01876C5F-D9CD-44EB-9E90-FA02736C983B}" type="presParOf" srcId="{A40B5877-98BE-45C5-A5BE-6221C2BAC869}" destId="{31B69C4D-42A7-4CC3-B192-22DF1D286707}" srcOrd="0" destOrd="0" presId="urn:microsoft.com/office/officeart/2005/8/layout/orgChart1"/>
    <dgm:cxn modelId="{06D35A58-4162-494D-B372-DEC7738A0336}" type="presParOf" srcId="{31B69C4D-42A7-4CC3-B192-22DF1D286707}" destId="{E0DCD1C1-D30A-403B-A6AD-DA759DA0816C}" srcOrd="0" destOrd="0" presId="urn:microsoft.com/office/officeart/2005/8/layout/orgChart1"/>
    <dgm:cxn modelId="{45A1432E-231C-48F5-A6B1-784532F94086}" type="presParOf" srcId="{E0DCD1C1-D30A-403B-A6AD-DA759DA0816C}" destId="{23FA366D-79A6-4E1C-8AF8-B971F57F6CC7}" srcOrd="0" destOrd="0" presId="urn:microsoft.com/office/officeart/2005/8/layout/orgChart1"/>
    <dgm:cxn modelId="{CD7F4F45-AF8E-4615-A606-E5062F5BBE04}" type="presParOf" srcId="{E0DCD1C1-D30A-403B-A6AD-DA759DA0816C}" destId="{31AD94EE-4CCE-44F2-83FB-93EA5879DE59}" srcOrd="1" destOrd="0" presId="urn:microsoft.com/office/officeart/2005/8/layout/orgChart1"/>
    <dgm:cxn modelId="{DACEAC49-6941-4C83-BE32-365D353C18F8}" type="presParOf" srcId="{31B69C4D-42A7-4CC3-B192-22DF1D286707}" destId="{8414F99C-0017-44D9-806E-604D8FD3F223}" srcOrd="1" destOrd="0" presId="urn:microsoft.com/office/officeart/2005/8/layout/orgChart1"/>
    <dgm:cxn modelId="{52812038-D573-48AE-B216-FB505D15924C}" type="presParOf" srcId="{8414F99C-0017-44D9-806E-604D8FD3F223}" destId="{6C164C11-B918-407B-8723-7951A2692AEB}" srcOrd="0" destOrd="0" presId="urn:microsoft.com/office/officeart/2005/8/layout/orgChart1"/>
    <dgm:cxn modelId="{C292252F-D1BB-4E36-A35F-9D1C010256C0}" type="presParOf" srcId="{8414F99C-0017-44D9-806E-604D8FD3F223}" destId="{F1D36A71-0741-421C-AE23-C0BAA8896A68}" srcOrd="1" destOrd="0" presId="urn:microsoft.com/office/officeart/2005/8/layout/orgChart1"/>
    <dgm:cxn modelId="{572002C9-AA37-4881-80E4-4A7C97418F74}" type="presParOf" srcId="{F1D36A71-0741-421C-AE23-C0BAA8896A68}" destId="{FE44520E-5A17-4899-B8BE-79DC91DF5348}" srcOrd="0" destOrd="0" presId="urn:microsoft.com/office/officeart/2005/8/layout/orgChart1"/>
    <dgm:cxn modelId="{8D775B7B-34E1-4DB2-9EA5-5B2221F7AB64}" type="presParOf" srcId="{FE44520E-5A17-4899-B8BE-79DC91DF5348}" destId="{04F86DE0-D082-48D4-B6FA-FB088A990863}" srcOrd="0" destOrd="0" presId="urn:microsoft.com/office/officeart/2005/8/layout/orgChart1"/>
    <dgm:cxn modelId="{0D9BD175-4035-4EDB-9506-91EB3C6352E0}" type="presParOf" srcId="{FE44520E-5A17-4899-B8BE-79DC91DF5348}" destId="{2B85C595-3D3C-489A-AF39-C9DA342A5890}" srcOrd="1" destOrd="0" presId="urn:microsoft.com/office/officeart/2005/8/layout/orgChart1"/>
    <dgm:cxn modelId="{23424673-EAD1-4365-8BAE-A00FF73A5624}" type="presParOf" srcId="{F1D36A71-0741-421C-AE23-C0BAA8896A68}" destId="{AA2EB0F0-0B7A-4A78-B357-6E4063AC0D61}" srcOrd="1" destOrd="0" presId="urn:microsoft.com/office/officeart/2005/8/layout/orgChart1"/>
    <dgm:cxn modelId="{263B0897-01EA-4EB5-8FFE-E21DD709BD38}" type="presParOf" srcId="{F1D36A71-0741-421C-AE23-C0BAA8896A68}" destId="{EB91FE14-6F1C-4306-8E02-702BA832A449}" srcOrd="2" destOrd="0" presId="urn:microsoft.com/office/officeart/2005/8/layout/orgChart1"/>
    <dgm:cxn modelId="{C5846377-30AE-400C-8BF9-E478BE248D1B}" type="presParOf" srcId="{8414F99C-0017-44D9-806E-604D8FD3F223}" destId="{8ADA7D6F-5B4C-4AFD-8077-18C6066FBBCE}" srcOrd="2" destOrd="0" presId="urn:microsoft.com/office/officeart/2005/8/layout/orgChart1"/>
    <dgm:cxn modelId="{C65F6CCE-46DF-42C3-A77A-E5FE258B6FC0}" type="presParOf" srcId="{8414F99C-0017-44D9-806E-604D8FD3F223}" destId="{D1A8662A-F09C-4715-8348-CDE1FEE1B059}" srcOrd="3" destOrd="0" presId="urn:microsoft.com/office/officeart/2005/8/layout/orgChart1"/>
    <dgm:cxn modelId="{A040760D-E67A-47C2-B4E1-8C84755827DD}" type="presParOf" srcId="{D1A8662A-F09C-4715-8348-CDE1FEE1B059}" destId="{E1B64DAD-2B73-4C55-B603-1628D3AEDD92}" srcOrd="0" destOrd="0" presId="urn:microsoft.com/office/officeart/2005/8/layout/orgChart1"/>
    <dgm:cxn modelId="{D4FE1726-08F3-4363-930D-F8EA725520C6}" type="presParOf" srcId="{E1B64DAD-2B73-4C55-B603-1628D3AEDD92}" destId="{A5B7EF88-9BC2-4E4D-836C-74C15DABF3F6}" srcOrd="0" destOrd="0" presId="urn:microsoft.com/office/officeart/2005/8/layout/orgChart1"/>
    <dgm:cxn modelId="{D9DAB660-9319-46C4-80F8-CC30DF44062D}" type="presParOf" srcId="{E1B64DAD-2B73-4C55-B603-1628D3AEDD92}" destId="{474B5A77-D011-46B5-A73D-FCB828A77761}" srcOrd="1" destOrd="0" presId="urn:microsoft.com/office/officeart/2005/8/layout/orgChart1"/>
    <dgm:cxn modelId="{279D4968-E6F4-4267-A92C-E2C4EEE3C832}" type="presParOf" srcId="{D1A8662A-F09C-4715-8348-CDE1FEE1B059}" destId="{83156906-C9FD-4BB5-8931-19878BAC05C4}" srcOrd="1" destOrd="0" presId="urn:microsoft.com/office/officeart/2005/8/layout/orgChart1"/>
    <dgm:cxn modelId="{0B9407C8-4129-4CEE-8E18-F041A4F6090C}" type="presParOf" srcId="{D1A8662A-F09C-4715-8348-CDE1FEE1B059}" destId="{592A05D2-579A-4CCA-BFB5-9340029B432F}" srcOrd="2" destOrd="0" presId="urn:microsoft.com/office/officeart/2005/8/layout/orgChart1"/>
    <dgm:cxn modelId="{1E765495-8CCC-43F2-B2B8-CFF5D73EBA76}" type="presParOf" srcId="{8414F99C-0017-44D9-806E-604D8FD3F223}" destId="{2A5EBF3D-7661-4741-900C-1208D7E578BF}" srcOrd="4" destOrd="0" presId="urn:microsoft.com/office/officeart/2005/8/layout/orgChart1"/>
    <dgm:cxn modelId="{3352289C-7BC4-4C4C-9606-EA1204EF5808}" type="presParOf" srcId="{8414F99C-0017-44D9-806E-604D8FD3F223}" destId="{CB4C9187-AA3D-4FAC-909B-BCBEC2163263}" srcOrd="5" destOrd="0" presId="urn:microsoft.com/office/officeart/2005/8/layout/orgChart1"/>
    <dgm:cxn modelId="{44A5DB9E-33C1-4DA6-9C44-9C5A54E71F49}" type="presParOf" srcId="{CB4C9187-AA3D-4FAC-909B-BCBEC2163263}" destId="{368CE6EA-3D99-44F9-BDFD-2443F5A27DCB}" srcOrd="0" destOrd="0" presId="urn:microsoft.com/office/officeart/2005/8/layout/orgChart1"/>
    <dgm:cxn modelId="{9C266B50-782E-4E40-8754-E8AFFFB9DF00}" type="presParOf" srcId="{368CE6EA-3D99-44F9-BDFD-2443F5A27DCB}" destId="{CF38A285-0C94-415D-90D5-A4834981EC5A}" srcOrd="0" destOrd="0" presId="urn:microsoft.com/office/officeart/2005/8/layout/orgChart1"/>
    <dgm:cxn modelId="{48E5E5CF-CB8F-4C4D-9350-23E9BAC4C636}" type="presParOf" srcId="{368CE6EA-3D99-44F9-BDFD-2443F5A27DCB}" destId="{FD64D06D-0C5D-44E4-85AA-E4752565917B}" srcOrd="1" destOrd="0" presId="urn:microsoft.com/office/officeart/2005/8/layout/orgChart1"/>
    <dgm:cxn modelId="{DB35623B-FEDB-4027-92A5-6332056C98E6}" type="presParOf" srcId="{CB4C9187-AA3D-4FAC-909B-BCBEC2163263}" destId="{EAD75ADF-E31D-4AE1-AC12-B96B0F2FB326}" srcOrd="1" destOrd="0" presId="urn:microsoft.com/office/officeart/2005/8/layout/orgChart1"/>
    <dgm:cxn modelId="{92B7B993-278F-4C7F-A7F5-E88E25106EE7}" type="presParOf" srcId="{CB4C9187-AA3D-4FAC-909B-BCBEC2163263}" destId="{F3FFBE1A-74ED-4B54-9BD5-64A1BDCED257}" srcOrd="2" destOrd="0" presId="urn:microsoft.com/office/officeart/2005/8/layout/orgChart1"/>
    <dgm:cxn modelId="{9A93F14F-2395-47C2-874E-ACFCC9F69126}" type="presParOf" srcId="{31B69C4D-42A7-4CC3-B192-22DF1D286707}" destId="{2253B954-78C2-43D0-8CBE-E36DB5E7940E}"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EAE32A5-2E6F-40B1-AB6F-AFECE5785C8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7B5D5E51-B73F-4B3A-AFFD-323A482D1664}">
      <dgm:prSet phldrT="[Text]" custT="1"/>
      <dgm:spPr>
        <a:solidFill>
          <a:srgbClr val="00B0F0"/>
        </a:solidFill>
      </dgm:spPr>
      <dgm:t>
        <a:bodyPr/>
        <a:lstStyle/>
        <a:p>
          <a:pPr algn="r"/>
          <a:r>
            <a:rPr lang="ar-SA" sz="4000" dirty="0" smtClean="0">
              <a:latin typeface="Arial" pitchFamily="34" charset="0"/>
              <a:cs typeface="Arial" pitchFamily="34" charset="0"/>
            </a:rPr>
            <a:t>الحكومة: للتنفيذ</a:t>
          </a:r>
          <a:endParaRPr lang="en-GB" sz="4000" dirty="0">
            <a:latin typeface="Arial" pitchFamily="34" charset="0"/>
            <a:cs typeface="Arial" pitchFamily="34" charset="0"/>
          </a:endParaRPr>
        </a:p>
      </dgm:t>
    </dgm:pt>
    <dgm:pt modelId="{22BCEF2D-E2EF-47D7-ACE7-DCA014B5B7EF}" type="parTrans" cxnId="{E4BCBBE7-4CD6-4FF4-8F5E-27185C8B9794}">
      <dgm:prSet/>
      <dgm:spPr/>
      <dgm:t>
        <a:bodyPr/>
        <a:lstStyle/>
        <a:p>
          <a:endParaRPr lang="en-GB"/>
        </a:p>
      </dgm:t>
    </dgm:pt>
    <dgm:pt modelId="{301BA90C-E47D-4B78-B768-173A94132C56}" type="sibTrans" cxnId="{E4BCBBE7-4CD6-4FF4-8F5E-27185C8B9794}">
      <dgm:prSet/>
      <dgm:spPr/>
      <dgm:t>
        <a:bodyPr/>
        <a:lstStyle/>
        <a:p>
          <a:endParaRPr lang="en-GB"/>
        </a:p>
      </dgm:t>
    </dgm:pt>
    <dgm:pt modelId="{76531FA5-7093-4F1E-9354-426131BD3055}">
      <dgm:prSet phldrT="[Text]" custT="1"/>
      <dgm:spPr/>
      <dgm:t>
        <a:bodyPr/>
        <a:lstStyle/>
        <a:p>
          <a:pPr algn="r" rtl="1"/>
          <a:r>
            <a:rPr lang="ar-SA" sz="2600" dirty="0" smtClean="0">
              <a:latin typeface="Arial" pitchFamily="34" charset="0"/>
              <a:cs typeface="Arial" pitchFamily="34" charset="0"/>
            </a:rPr>
            <a:t>جهة التنسيق</a:t>
          </a:r>
          <a:endParaRPr lang="en-GB" sz="2600" dirty="0">
            <a:latin typeface="Arial" pitchFamily="34" charset="0"/>
            <a:cs typeface="Arial" pitchFamily="34" charset="0"/>
          </a:endParaRPr>
        </a:p>
      </dgm:t>
    </dgm:pt>
    <dgm:pt modelId="{D9444797-F939-4DFD-A4DE-6C8EFB3B2B0E}" type="parTrans" cxnId="{7485E3C0-A73E-4D4F-9E33-368FC7F0C479}">
      <dgm:prSet/>
      <dgm:spPr/>
      <dgm:t>
        <a:bodyPr/>
        <a:lstStyle/>
        <a:p>
          <a:endParaRPr lang="en-GB"/>
        </a:p>
      </dgm:t>
    </dgm:pt>
    <dgm:pt modelId="{FCBED3A7-FE52-4796-9287-E472EA7BDF26}" type="sibTrans" cxnId="{7485E3C0-A73E-4D4F-9E33-368FC7F0C479}">
      <dgm:prSet/>
      <dgm:spPr/>
      <dgm:t>
        <a:bodyPr/>
        <a:lstStyle/>
        <a:p>
          <a:endParaRPr lang="en-GB"/>
        </a:p>
      </dgm:t>
    </dgm:pt>
    <dgm:pt modelId="{2D0E9F7A-F7B5-4BC2-9B8E-DA8432C9DD34}">
      <dgm:prSet phldrT="[Text]" custT="1"/>
      <dgm:spPr>
        <a:solidFill>
          <a:srgbClr val="00B0F0"/>
        </a:solidFill>
      </dgm:spPr>
      <dgm:t>
        <a:bodyPr/>
        <a:lstStyle/>
        <a:p>
          <a:pPr algn="r"/>
          <a:r>
            <a:rPr lang="ar-SA" sz="3400" dirty="0" smtClean="0">
              <a:latin typeface="Arial" pitchFamily="34" charset="0"/>
              <a:cs typeface="Arial" pitchFamily="34" charset="0"/>
            </a:rPr>
            <a:t>الإطار المستقل: للرصد</a:t>
          </a:r>
          <a:endParaRPr lang="en-GB" sz="3400" dirty="0">
            <a:latin typeface="Arial" pitchFamily="34" charset="0"/>
            <a:cs typeface="Arial" pitchFamily="34" charset="0"/>
          </a:endParaRPr>
        </a:p>
      </dgm:t>
    </dgm:pt>
    <dgm:pt modelId="{D8544553-CEDE-456C-80B7-C02D74821396}" type="parTrans" cxnId="{CB8BF57E-99AE-4AE5-B1A4-7FE5DDD48295}">
      <dgm:prSet/>
      <dgm:spPr/>
      <dgm:t>
        <a:bodyPr/>
        <a:lstStyle/>
        <a:p>
          <a:endParaRPr lang="en-GB"/>
        </a:p>
      </dgm:t>
    </dgm:pt>
    <dgm:pt modelId="{03695DAB-F899-4020-B51E-C3ACCFA9E496}" type="sibTrans" cxnId="{CB8BF57E-99AE-4AE5-B1A4-7FE5DDD48295}">
      <dgm:prSet/>
      <dgm:spPr/>
      <dgm:t>
        <a:bodyPr/>
        <a:lstStyle/>
        <a:p>
          <a:endParaRPr lang="en-GB"/>
        </a:p>
      </dgm:t>
    </dgm:pt>
    <dgm:pt modelId="{6E2C4B35-F56C-4BAB-A2C6-5E0664D7D2EF}">
      <dgm:prSet phldrT="[Text]" custT="1"/>
      <dgm:spPr/>
      <dgm:t>
        <a:bodyPr/>
        <a:lstStyle/>
        <a:p>
          <a:pPr algn="r" rtl="1"/>
          <a:r>
            <a:rPr lang="ar-SA" sz="2600" dirty="0" smtClean="0">
              <a:latin typeface="Arial" pitchFamily="34" charset="0"/>
              <a:cs typeface="Arial" pitchFamily="34" charset="0"/>
            </a:rPr>
            <a:t>آلية التنسيق (اختيارية)</a:t>
          </a:r>
          <a:endParaRPr lang="en-GB" sz="2600" dirty="0">
            <a:latin typeface="Arial" pitchFamily="34" charset="0"/>
            <a:cs typeface="Arial" pitchFamily="34" charset="0"/>
          </a:endParaRPr>
        </a:p>
      </dgm:t>
    </dgm:pt>
    <dgm:pt modelId="{95CE23A0-45F6-4486-A448-AC810C227493}" type="parTrans" cxnId="{4B2A3623-DD98-479F-8ED8-20DD524E3DA3}">
      <dgm:prSet/>
      <dgm:spPr/>
      <dgm:t>
        <a:bodyPr/>
        <a:lstStyle/>
        <a:p>
          <a:endParaRPr lang="en-GB"/>
        </a:p>
      </dgm:t>
    </dgm:pt>
    <dgm:pt modelId="{4DEB183D-8A14-40FC-8A15-E51A10C6A99C}" type="sibTrans" cxnId="{4B2A3623-DD98-479F-8ED8-20DD524E3DA3}">
      <dgm:prSet/>
      <dgm:spPr/>
      <dgm:t>
        <a:bodyPr/>
        <a:lstStyle/>
        <a:p>
          <a:endParaRPr lang="en-GB"/>
        </a:p>
      </dgm:t>
    </dgm:pt>
    <dgm:pt modelId="{B1457DE0-645E-45DB-8837-853DF6C35774}">
      <dgm:prSet phldrT="[Text]" custT="1"/>
      <dgm:spPr/>
      <dgm:t>
        <a:bodyPr/>
        <a:lstStyle/>
        <a:p>
          <a:pPr algn="r" rtl="1"/>
          <a:r>
            <a:rPr lang="ar-SA" sz="2600" dirty="0" smtClean="0">
              <a:latin typeface="Arial" pitchFamily="34" charset="0"/>
              <a:cs typeface="Arial" pitchFamily="34" charset="0"/>
            </a:rPr>
            <a:t>الإطار الوطني للتنفيذ والرصد</a:t>
          </a:r>
          <a:endParaRPr lang="en-GB" sz="2600" dirty="0">
            <a:latin typeface="Arial" pitchFamily="34" charset="0"/>
            <a:cs typeface="Arial" pitchFamily="34" charset="0"/>
          </a:endParaRPr>
        </a:p>
      </dgm:t>
    </dgm:pt>
    <dgm:pt modelId="{83A8C9E1-A703-42AA-AAFC-0757BD9CACB4}" type="parTrans" cxnId="{FE6978B9-1401-4A02-8EEF-F4DFFC5D97E1}">
      <dgm:prSet/>
      <dgm:spPr/>
      <dgm:t>
        <a:bodyPr/>
        <a:lstStyle/>
        <a:p>
          <a:endParaRPr lang="en-GB"/>
        </a:p>
      </dgm:t>
    </dgm:pt>
    <dgm:pt modelId="{A859AA3E-9B97-4ECE-8CFA-9AC58FF61F2C}" type="sibTrans" cxnId="{FE6978B9-1401-4A02-8EEF-F4DFFC5D97E1}">
      <dgm:prSet/>
      <dgm:spPr/>
      <dgm:t>
        <a:bodyPr/>
        <a:lstStyle/>
        <a:p>
          <a:endParaRPr lang="en-GB"/>
        </a:p>
      </dgm:t>
    </dgm:pt>
    <dgm:pt modelId="{010721FB-6AE1-4D02-B42B-2D1FAB2455B7}">
      <dgm:prSet phldrT="[Text]" custT="1"/>
      <dgm:spPr/>
      <dgm:t>
        <a:bodyPr/>
        <a:lstStyle/>
        <a:p>
          <a:pPr algn="r" rtl="1"/>
          <a:r>
            <a:rPr lang="ar-SA" sz="2600" dirty="0" smtClean="0">
              <a:latin typeface="Arial" pitchFamily="34" charset="0"/>
              <a:cs typeface="Arial" pitchFamily="34" charset="0"/>
            </a:rPr>
            <a:t>المجتمع المدني</a:t>
          </a:r>
          <a:endParaRPr lang="en-GB" sz="2600" dirty="0">
            <a:latin typeface="Arial" pitchFamily="34" charset="0"/>
            <a:cs typeface="Arial" pitchFamily="34" charset="0"/>
          </a:endParaRPr>
        </a:p>
      </dgm:t>
    </dgm:pt>
    <dgm:pt modelId="{53C644FE-FE35-44BC-8A74-4456D0FF849F}" type="parTrans" cxnId="{C028F316-593F-4C82-8641-53B1C64EE433}">
      <dgm:prSet/>
      <dgm:spPr/>
      <dgm:t>
        <a:bodyPr/>
        <a:lstStyle/>
        <a:p>
          <a:endParaRPr lang="en-GB"/>
        </a:p>
      </dgm:t>
    </dgm:pt>
    <dgm:pt modelId="{7DF91FE7-70C7-45FD-995F-111F7921B9D3}" type="sibTrans" cxnId="{C028F316-593F-4C82-8641-53B1C64EE433}">
      <dgm:prSet/>
      <dgm:spPr/>
      <dgm:t>
        <a:bodyPr/>
        <a:lstStyle/>
        <a:p>
          <a:endParaRPr lang="en-GB"/>
        </a:p>
      </dgm:t>
    </dgm:pt>
    <dgm:pt modelId="{1B265B41-73C7-42E7-BC81-B069A956696F}" type="pres">
      <dgm:prSet presAssocID="{BEAE32A5-2E6F-40B1-AB6F-AFECE5785C85}" presName="linear" presStyleCnt="0">
        <dgm:presLayoutVars>
          <dgm:animLvl val="lvl"/>
          <dgm:resizeHandles val="exact"/>
        </dgm:presLayoutVars>
      </dgm:prSet>
      <dgm:spPr/>
      <dgm:t>
        <a:bodyPr/>
        <a:lstStyle/>
        <a:p>
          <a:endParaRPr lang="en-GB"/>
        </a:p>
      </dgm:t>
    </dgm:pt>
    <dgm:pt modelId="{599B1051-4A4C-41FB-AF30-0CB62416DB80}" type="pres">
      <dgm:prSet presAssocID="{7B5D5E51-B73F-4B3A-AFFD-323A482D1664}" presName="parentText" presStyleLbl="node1" presStyleIdx="0" presStyleCnt="2">
        <dgm:presLayoutVars>
          <dgm:chMax val="0"/>
          <dgm:bulletEnabled val="1"/>
        </dgm:presLayoutVars>
      </dgm:prSet>
      <dgm:spPr/>
      <dgm:t>
        <a:bodyPr/>
        <a:lstStyle/>
        <a:p>
          <a:endParaRPr lang="en-GB"/>
        </a:p>
      </dgm:t>
    </dgm:pt>
    <dgm:pt modelId="{3421FD2C-DA71-4F36-8306-210210DF4675}" type="pres">
      <dgm:prSet presAssocID="{7B5D5E51-B73F-4B3A-AFFD-323A482D1664}" presName="childText" presStyleLbl="revTx" presStyleIdx="0" presStyleCnt="2">
        <dgm:presLayoutVars>
          <dgm:bulletEnabled val="1"/>
        </dgm:presLayoutVars>
      </dgm:prSet>
      <dgm:spPr/>
      <dgm:t>
        <a:bodyPr/>
        <a:lstStyle/>
        <a:p>
          <a:endParaRPr lang="en-GB"/>
        </a:p>
      </dgm:t>
    </dgm:pt>
    <dgm:pt modelId="{3744CA93-01A5-4693-B123-A88119B387B1}" type="pres">
      <dgm:prSet presAssocID="{2D0E9F7A-F7B5-4BC2-9B8E-DA8432C9DD34}" presName="parentText" presStyleLbl="node1" presStyleIdx="1" presStyleCnt="2">
        <dgm:presLayoutVars>
          <dgm:chMax val="0"/>
          <dgm:bulletEnabled val="1"/>
        </dgm:presLayoutVars>
      </dgm:prSet>
      <dgm:spPr/>
      <dgm:t>
        <a:bodyPr/>
        <a:lstStyle/>
        <a:p>
          <a:endParaRPr lang="en-GB"/>
        </a:p>
      </dgm:t>
    </dgm:pt>
    <dgm:pt modelId="{DA179D7C-8D30-4054-9459-CE0E33D69499}" type="pres">
      <dgm:prSet presAssocID="{2D0E9F7A-F7B5-4BC2-9B8E-DA8432C9DD34}" presName="childText" presStyleLbl="revTx" presStyleIdx="1" presStyleCnt="2">
        <dgm:presLayoutVars>
          <dgm:bulletEnabled val="1"/>
        </dgm:presLayoutVars>
      </dgm:prSet>
      <dgm:spPr/>
      <dgm:t>
        <a:bodyPr/>
        <a:lstStyle/>
        <a:p>
          <a:endParaRPr lang="en-GB"/>
        </a:p>
      </dgm:t>
    </dgm:pt>
  </dgm:ptLst>
  <dgm:cxnLst>
    <dgm:cxn modelId="{068B3BAB-47F3-4A4C-BAE6-50F6FE11DAE6}" type="presOf" srcId="{2D0E9F7A-F7B5-4BC2-9B8E-DA8432C9DD34}" destId="{3744CA93-01A5-4693-B123-A88119B387B1}" srcOrd="0" destOrd="0" presId="urn:microsoft.com/office/officeart/2005/8/layout/vList2"/>
    <dgm:cxn modelId="{AE66A9AA-6341-4BFB-8024-2B38C2FE2A2A}" type="presOf" srcId="{B1457DE0-645E-45DB-8837-853DF6C35774}" destId="{DA179D7C-8D30-4054-9459-CE0E33D69499}" srcOrd="0" destOrd="0" presId="urn:microsoft.com/office/officeart/2005/8/layout/vList2"/>
    <dgm:cxn modelId="{C028F316-593F-4C82-8641-53B1C64EE433}" srcId="{2D0E9F7A-F7B5-4BC2-9B8E-DA8432C9DD34}" destId="{010721FB-6AE1-4D02-B42B-2D1FAB2455B7}" srcOrd="1" destOrd="0" parTransId="{53C644FE-FE35-44BC-8A74-4456D0FF849F}" sibTransId="{7DF91FE7-70C7-45FD-995F-111F7921B9D3}"/>
    <dgm:cxn modelId="{FE6978B9-1401-4A02-8EEF-F4DFFC5D97E1}" srcId="{2D0E9F7A-F7B5-4BC2-9B8E-DA8432C9DD34}" destId="{B1457DE0-645E-45DB-8837-853DF6C35774}" srcOrd="0" destOrd="0" parTransId="{83A8C9E1-A703-42AA-AAFC-0757BD9CACB4}" sibTransId="{A859AA3E-9B97-4ECE-8CFA-9AC58FF61F2C}"/>
    <dgm:cxn modelId="{4B2A3623-DD98-479F-8ED8-20DD524E3DA3}" srcId="{7B5D5E51-B73F-4B3A-AFFD-323A482D1664}" destId="{6E2C4B35-F56C-4BAB-A2C6-5E0664D7D2EF}" srcOrd="1" destOrd="0" parTransId="{95CE23A0-45F6-4486-A448-AC810C227493}" sibTransId="{4DEB183D-8A14-40FC-8A15-E51A10C6A99C}"/>
    <dgm:cxn modelId="{3E69585F-288C-4593-9B61-538EB5A5BD24}" type="presOf" srcId="{76531FA5-7093-4F1E-9354-426131BD3055}" destId="{3421FD2C-DA71-4F36-8306-210210DF4675}" srcOrd="0" destOrd="0" presId="urn:microsoft.com/office/officeart/2005/8/layout/vList2"/>
    <dgm:cxn modelId="{E2386F42-CB2D-4236-AD8A-473269EAEE7A}" type="presOf" srcId="{010721FB-6AE1-4D02-B42B-2D1FAB2455B7}" destId="{DA179D7C-8D30-4054-9459-CE0E33D69499}" srcOrd="0" destOrd="1" presId="urn:microsoft.com/office/officeart/2005/8/layout/vList2"/>
    <dgm:cxn modelId="{54771631-C323-4E55-919E-510252AE2445}" type="presOf" srcId="{BEAE32A5-2E6F-40B1-AB6F-AFECE5785C85}" destId="{1B265B41-73C7-42E7-BC81-B069A956696F}" srcOrd="0" destOrd="0" presId="urn:microsoft.com/office/officeart/2005/8/layout/vList2"/>
    <dgm:cxn modelId="{7485E3C0-A73E-4D4F-9E33-368FC7F0C479}" srcId="{7B5D5E51-B73F-4B3A-AFFD-323A482D1664}" destId="{76531FA5-7093-4F1E-9354-426131BD3055}" srcOrd="0" destOrd="0" parTransId="{D9444797-F939-4DFD-A4DE-6C8EFB3B2B0E}" sibTransId="{FCBED3A7-FE52-4796-9287-E472EA7BDF26}"/>
    <dgm:cxn modelId="{CB8BF57E-99AE-4AE5-B1A4-7FE5DDD48295}" srcId="{BEAE32A5-2E6F-40B1-AB6F-AFECE5785C85}" destId="{2D0E9F7A-F7B5-4BC2-9B8E-DA8432C9DD34}" srcOrd="1" destOrd="0" parTransId="{D8544553-CEDE-456C-80B7-C02D74821396}" sibTransId="{03695DAB-F899-4020-B51E-C3ACCFA9E496}"/>
    <dgm:cxn modelId="{4C2F4095-A385-43B7-AE81-B2D5114108F8}" type="presOf" srcId="{7B5D5E51-B73F-4B3A-AFFD-323A482D1664}" destId="{599B1051-4A4C-41FB-AF30-0CB62416DB80}" srcOrd="0" destOrd="0" presId="urn:microsoft.com/office/officeart/2005/8/layout/vList2"/>
    <dgm:cxn modelId="{888F370D-A734-439E-95A4-8BCEC1D52DB9}" type="presOf" srcId="{6E2C4B35-F56C-4BAB-A2C6-5E0664D7D2EF}" destId="{3421FD2C-DA71-4F36-8306-210210DF4675}" srcOrd="0" destOrd="1" presId="urn:microsoft.com/office/officeart/2005/8/layout/vList2"/>
    <dgm:cxn modelId="{E4BCBBE7-4CD6-4FF4-8F5E-27185C8B9794}" srcId="{BEAE32A5-2E6F-40B1-AB6F-AFECE5785C85}" destId="{7B5D5E51-B73F-4B3A-AFFD-323A482D1664}" srcOrd="0" destOrd="0" parTransId="{22BCEF2D-E2EF-47D7-ACE7-DCA014B5B7EF}" sibTransId="{301BA90C-E47D-4B78-B768-173A94132C56}"/>
    <dgm:cxn modelId="{F2EAB82E-4BB3-44DD-99DA-737BF42C7809}" type="presParOf" srcId="{1B265B41-73C7-42E7-BC81-B069A956696F}" destId="{599B1051-4A4C-41FB-AF30-0CB62416DB80}" srcOrd="0" destOrd="0" presId="urn:microsoft.com/office/officeart/2005/8/layout/vList2"/>
    <dgm:cxn modelId="{27655C2C-3288-4688-B47D-D05FFD933F9B}" type="presParOf" srcId="{1B265B41-73C7-42E7-BC81-B069A956696F}" destId="{3421FD2C-DA71-4F36-8306-210210DF4675}" srcOrd="1" destOrd="0" presId="urn:microsoft.com/office/officeart/2005/8/layout/vList2"/>
    <dgm:cxn modelId="{DD01D0CB-7551-4AA8-8371-E4D304224480}" type="presParOf" srcId="{1B265B41-73C7-42E7-BC81-B069A956696F}" destId="{3744CA93-01A5-4693-B123-A88119B387B1}" srcOrd="2" destOrd="0" presId="urn:microsoft.com/office/officeart/2005/8/layout/vList2"/>
    <dgm:cxn modelId="{71E66D25-217D-41E6-8A94-170E81E34DFF}" type="presParOf" srcId="{1B265B41-73C7-42E7-BC81-B069A956696F}" destId="{DA179D7C-8D30-4054-9459-CE0E33D69499}"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108136-D0A0-4475-8F9B-216ADBD905B3}" type="doc">
      <dgm:prSet loTypeId="urn:microsoft.com/office/officeart/2005/8/layout/hierarchy2" loCatId="hierarchy" qsTypeId="urn:microsoft.com/office/officeart/2005/8/quickstyle/simple1" qsCatId="simple" csTypeId="urn:microsoft.com/office/officeart/2005/8/colors/accent1_2" csCatId="accent1" phldr="1"/>
      <dgm:spPr/>
      <dgm:t>
        <a:bodyPr/>
        <a:lstStyle/>
        <a:p>
          <a:endParaRPr lang="en-GB"/>
        </a:p>
      </dgm:t>
    </dgm:pt>
    <dgm:pt modelId="{39E0DFBF-A27B-43AD-86FC-F52B36216D84}">
      <dgm:prSet phldrT="[Text]"/>
      <dgm:spPr>
        <a:solidFill>
          <a:srgbClr val="00B0F0"/>
        </a:solidFill>
      </dgm:spPr>
      <dgm:t>
        <a:bodyPr/>
        <a:lstStyle/>
        <a:p>
          <a:r>
            <a:rPr lang="ar-SA" dirty="0" smtClean="0"/>
            <a:t>اللجنة</a:t>
          </a:r>
          <a:endParaRPr lang="en-GB" dirty="0"/>
        </a:p>
      </dgm:t>
    </dgm:pt>
    <dgm:pt modelId="{E83C09F1-B5D0-4F93-805D-61B1C2ABFCDC}" type="parTrans" cxnId="{0FEB6293-675C-4693-9C42-7EFD88819B13}">
      <dgm:prSet/>
      <dgm:spPr/>
      <dgm:t>
        <a:bodyPr/>
        <a:lstStyle/>
        <a:p>
          <a:endParaRPr lang="en-GB"/>
        </a:p>
      </dgm:t>
    </dgm:pt>
    <dgm:pt modelId="{51D7C80A-8ED9-41DA-A70A-7709AD0C621C}" type="sibTrans" cxnId="{0FEB6293-675C-4693-9C42-7EFD88819B13}">
      <dgm:prSet/>
      <dgm:spPr/>
      <dgm:t>
        <a:bodyPr/>
        <a:lstStyle/>
        <a:p>
          <a:endParaRPr lang="en-GB"/>
        </a:p>
      </dgm:t>
    </dgm:pt>
    <dgm:pt modelId="{D2E5F204-C5CF-4AA0-A6D7-8CA6190B4109}">
      <dgm:prSet phldrT="[Text]"/>
      <dgm:spPr>
        <a:solidFill>
          <a:srgbClr val="92D050"/>
        </a:solidFill>
      </dgm:spPr>
      <dgm:t>
        <a:bodyPr/>
        <a:lstStyle/>
        <a:p>
          <a:r>
            <a:rPr lang="ar-SA" dirty="0" smtClean="0"/>
            <a:t>اتفاقية حقوق الأشخاص ذوي الإعاقة</a:t>
          </a:r>
          <a:endParaRPr lang="en-GB" dirty="0"/>
        </a:p>
      </dgm:t>
    </dgm:pt>
    <dgm:pt modelId="{0634C4F3-7613-4F8E-8219-F2D4609045C2}" type="parTrans" cxnId="{B95B17B7-D7A6-4FA4-93DE-6F5344E5BEB0}">
      <dgm:prSet/>
      <dgm:spPr/>
      <dgm:t>
        <a:bodyPr/>
        <a:lstStyle/>
        <a:p>
          <a:endParaRPr lang="en-GB"/>
        </a:p>
      </dgm:t>
    </dgm:pt>
    <dgm:pt modelId="{646A0C68-0D35-45F9-9261-21313330FBFF}" type="sibTrans" cxnId="{B95B17B7-D7A6-4FA4-93DE-6F5344E5BEB0}">
      <dgm:prSet/>
      <dgm:spPr/>
      <dgm:t>
        <a:bodyPr/>
        <a:lstStyle/>
        <a:p>
          <a:endParaRPr lang="en-GB"/>
        </a:p>
      </dgm:t>
    </dgm:pt>
    <dgm:pt modelId="{5CFC35A6-C285-43FB-B90A-30EE6008CB3F}">
      <dgm:prSet phldrT="[Text]"/>
      <dgm:spPr>
        <a:solidFill>
          <a:srgbClr val="92D050"/>
        </a:solidFill>
      </dgm:spPr>
      <dgm:t>
        <a:bodyPr/>
        <a:lstStyle/>
        <a:p>
          <a:r>
            <a:rPr lang="ar-SA" dirty="0" smtClean="0"/>
            <a:t>تقارير الدولة</a:t>
          </a:r>
          <a:endParaRPr lang="en-GB" dirty="0"/>
        </a:p>
      </dgm:t>
    </dgm:pt>
    <dgm:pt modelId="{C5BE2DD4-A06A-40D9-9236-B3731A4FEAC9}" type="parTrans" cxnId="{883CA423-0F41-41F9-8373-BD666A17853F}">
      <dgm:prSet/>
      <dgm:spPr/>
      <dgm:t>
        <a:bodyPr/>
        <a:lstStyle/>
        <a:p>
          <a:endParaRPr lang="en-GB"/>
        </a:p>
      </dgm:t>
    </dgm:pt>
    <dgm:pt modelId="{878436CB-AEB7-42B3-B503-11B4DAB4ABCA}" type="sibTrans" cxnId="{883CA423-0F41-41F9-8373-BD666A17853F}">
      <dgm:prSet/>
      <dgm:spPr/>
      <dgm:t>
        <a:bodyPr/>
        <a:lstStyle/>
        <a:p>
          <a:endParaRPr lang="en-GB"/>
        </a:p>
      </dgm:t>
    </dgm:pt>
    <dgm:pt modelId="{5A893902-209C-46C3-9930-3E8324AA03CE}">
      <dgm:prSet phldrT="[Text]"/>
      <dgm:spPr>
        <a:solidFill>
          <a:srgbClr val="FFC000"/>
        </a:solidFill>
      </dgm:spPr>
      <dgm:t>
        <a:bodyPr/>
        <a:lstStyle/>
        <a:p>
          <a:r>
            <a:rPr lang="ar-SA" dirty="0" smtClean="0"/>
            <a:t>البروتوكول الاختياري للاتفاقية</a:t>
          </a:r>
          <a:endParaRPr lang="en-GB" dirty="0"/>
        </a:p>
      </dgm:t>
    </dgm:pt>
    <dgm:pt modelId="{D6A2BFFF-700C-4650-A746-E69E46CD51E0}" type="parTrans" cxnId="{E62C976C-13E3-4937-952B-110B87471DF4}">
      <dgm:prSet/>
      <dgm:spPr/>
      <dgm:t>
        <a:bodyPr/>
        <a:lstStyle/>
        <a:p>
          <a:endParaRPr lang="en-GB"/>
        </a:p>
      </dgm:t>
    </dgm:pt>
    <dgm:pt modelId="{647ECC0F-5BB6-4A45-99C2-6B5DAC48E082}" type="sibTrans" cxnId="{E62C976C-13E3-4937-952B-110B87471DF4}">
      <dgm:prSet/>
      <dgm:spPr/>
      <dgm:t>
        <a:bodyPr/>
        <a:lstStyle/>
        <a:p>
          <a:endParaRPr lang="en-GB"/>
        </a:p>
      </dgm:t>
    </dgm:pt>
    <dgm:pt modelId="{75CAB259-969F-4BAE-898F-BDDEC27651D1}">
      <dgm:prSet phldrT="[Text]"/>
      <dgm:spPr>
        <a:solidFill>
          <a:srgbClr val="FFC000"/>
        </a:solidFill>
      </dgm:spPr>
      <dgm:t>
        <a:bodyPr/>
        <a:lstStyle/>
        <a:p>
          <a:r>
            <a:rPr lang="ar-EG" smtClean="0"/>
            <a:t>البلاغات</a:t>
          </a:r>
          <a:endParaRPr lang="en-GB" dirty="0"/>
        </a:p>
      </dgm:t>
    </dgm:pt>
    <dgm:pt modelId="{9DB22AEB-D5B2-4E29-88AC-E0A9BC2EA96F}" type="parTrans" cxnId="{A8185B80-FB9B-4DDC-A16F-7CA996079D82}">
      <dgm:prSet/>
      <dgm:spPr/>
      <dgm:t>
        <a:bodyPr/>
        <a:lstStyle/>
        <a:p>
          <a:endParaRPr lang="en-GB"/>
        </a:p>
      </dgm:t>
    </dgm:pt>
    <dgm:pt modelId="{BBE804E7-A54B-4B6F-8D4C-FDBD0C86CABD}" type="sibTrans" cxnId="{A8185B80-FB9B-4DDC-A16F-7CA996079D82}">
      <dgm:prSet/>
      <dgm:spPr/>
      <dgm:t>
        <a:bodyPr/>
        <a:lstStyle/>
        <a:p>
          <a:endParaRPr lang="en-GB"/>
        </a:p>
      </dgm:t>
    </dgm:pt>
    <dgm:pt modelId="{93FED9AE-FCBD-41B6-A1BB-64A63047096C}">
      <dgm:prSet/>
      <dgm:spPr>
        <a:solidFill>
          <a:srgbClr val="FFC000"/>
        </a:solidFill>
      </dgm:spPr>
      <dgm:t>
        <a:bodyPr/>
        <a:lstStyle/>
        <a:p>
          <a:r>
            <a:rPr lang="ar-EG" dirty="0" smtClean="0"/>
            <a:t>التحقيقات</a:t>
          </a:r>
          <a:endParaRPr lang="en-GB" dirty="0"/>
        </a:p>
      </dgm:t>
    </dgm:pt>
    <dgm:pt modelId="{22A70179-E400-4392-8B65-4CC0C4916844}" type="parTrans" cxnId="{361CB304-8B94-48BE-96F0-E21B23C21DBD}">
      <dgm:prSet/>
      <dgm:spPr/>
      <dgm:t>
        <a:bodyPr/>
        <a:lstStyle/>
        <a:p>
          <a:endParaRPr lang="en-GB"/>
        </a:p>
      </dgm:t>
    </dgm:pt>
    <dgm:pt modelId="{8A52EB58-807B-4F57-823B-18F01F015168}" type="sibTrans" cxnId="{361CB304-8B94-48BE-96F0-E21B23C21DBD}">
      <dgm:prSet/>
      <dgm:spPr/>
      <dgm:t>
        <a:bodyPr/>
        <a:lstStyle/>
        <a:p>
          <a:endParaRPr lang="en-GB"/>
        </a:p>
      </dgm:t>
    </dgm:pt>
    <dgm:pt modelId="{63A1758C-8960-4CB0-9C18-FFCDAF80C9C6}">
      <dgm:prSet/>
      <dgm:spPr>
        <a:solidFill>
          <a:srgbClr val="92D050"/>
        </a:solidFill>
      </dgm:spPr>
      <dgm:t>
        <a:bodyPr/>
        <a:lstStyle/>
        <a:p>
          <a:r>
            <a:rPr lang="ar-SA" dirty="0" smtClean="0"/>
            <a:t>تعليقات عامة وملاحظات ختامية</a:t>
          </a:r>
          <a:endParaRPr lang="en-GB" dirty="0"/>
        </a:p>
      </dgm:t>
    </dgm:pt>
    <dgm:pt modelId="{45A44608-9F43-4FB6-B144-170349554475}" type="parTrans" cxnId="{9176FE48-6E1F-465F-8399-3F5AE9E91F3E}">
      <dgm:prSet/>
      <dgm:spPr/>
      <dgm:t>
        <a:bodyPr/>
        <a:lstStyle/>
        <a:p>
          <a:endParaRPr lang="en-GB"/>
        </a:p>
      </dgm:t>
    </dgm:pt>
    <dgm:pt modelId="{C058D14D-9DD6-46BC-A6B6-A4B13F8B8B42}" type="sibTrans" cxnId="{9176FE48-6E1F-465F-8399-3F5AE9E91F3E}">
      <dgm:prSet/>
      <dgm:spPr/>
      <dgm:t>
        <a:bodyPr/>
        <a:lstStyle/>
        <a:p>
          <a:endParaRPr lang="en-GB"/>
        </a:p>
      </dgm:t>
    </dgm:pt>
    <dgm:pt modelId="{4F80D335-117D-40BB-BB73-0D94DB6220D5}" type="pres">
      <dgm:prSet presAssocID="{70108136-D0A0-4475-8F9B-216ADBD905B3}" presName="diagram" presStyleCnt="0">
        <dgm:presLayoutVars>
          <dgm:chPref val="1"/>
          <dgm:dir val="rev"/>
          <dgm:animOne val="branch"/>
          <dgm:animLvl val="lvl"/>
          <dgm:resizeHandles val="exact"/>
        </dgm:presLayoutVars>
      </dgm:prSet>
      <dgm:spPr/>
      <dgm:t>
        <a:bodyPr/>
        <a:lstStyle/>
        <a:p>
          <a:endParaRPr lang="en-GB"/>
        </a:p>
      </dgm:t>
    </dgm:pt>
    <dgm:pt modelId="{6F1D5DC1-78B5-4A66-87C7-0B758D53EB48}" type="pres">
      <dgm:prSet presAssocID="{39E0DFBF-A27B-43AD-86FC-F52B36216D84}" presName="root1" presStyleCnt="0"/>
      <dgm:spPr/>
    </dgm:pt>
    <dgm:pt modelId="{82493D31-AF89-47BC-AF6C-18B852AEE530}" type="pres">
      <dgm:prSet presAssocID="{39E0DFBF-A27B-43AD-86FC-F52B36216D84}" presName="LevelOneTextNode" presStyleLbl="node0" presStyleIdx="0" presStyleCnt="1">
        <dgm:presLayoutVars>
          <dgm:chPref val="3"/>
        </dgm:presLayoutVars>
      </dgm:prSet>
      <dgm:spPr/>
      <dgm:t>
        <a:bodyPr/>
        <a:lstStyle/>
        <a:p>
          <a:endParaRPr lang="en-GB"/>
        </a:p>
      </dgm:t>
    </dgm:pt>
    <dgm:pt modelId="{2BE77C26-EAD0-479D-BEA6-AB0F8445A440}" type="pres">
      <dgm:prSet presAssocID="{39E0DFBF-A27B-43AD-86FC-F52B36216D84}" presName="level2hierChild" presStyleCnt="0"/>
      <dgm:spPr/>
    </dgm:pt>
    <dgm:pt modelId="{455B06C2-C0EC-4603-9A8D-B5588D11BAAC}" type="pres">
      <dgm:prSet presAssocID="{0634C4F3-7613-4F8E-8219-F2D4609045C2}" presName="conn2-1" presStyleLbl="parChTrans1D2" presStyleIdx="0" presStyleCnt="2"/>
      <dgm:spPr/>
      <dgm:t>
        <a:bodyPr/>
        <a:lstStyle/>
        <a:p>
          <a:endParaRPr lang="en-GB"/>
        </a:p>
      </dgm:t>
    </dgm:pt>
    <dgm:pt modelId="{700AEB73-00E6-4FEC-BD5B-502E53F7D266}" type="pres">
      <dgm:prSet presAssocID="{0634C4F3-7613-4F8E-8219-F2D4609045C2}" presName="connTx" presStyleLbl="parChTrans1D2" presStyleIdx="0" presStyleCnt="2"/>
      <dgm:spPr/>
      <dgm:t>
        <a:bodyPr/>
        <a:lstStyle/>
        <a:p>
          <a:endParaRPr lang="en-GB"/>
        </a:p>
      </dgm:t>
    </dgm:pt>
    <dgm:pt modelId="{DDE58DAC-9CD2-40B1-87E9-98C652C5E1CB}" type="pres">
      <dgm:prSet presAssocID="{D2E5F204-C5CF-4AA0-A6D7-8CA6190B4109}" presName="root2" presStyleCnt="0"/>
      <dgm:spPr/>
    </dgm:pt>
    <dgm:pt modelId="{AE55E8C1-B3A2-4DC9-A5EA-B352C551340A}" type="pres">
      <dgm:prSet presAssocID="{D2E5F204-C5CF-4AA0-A6D7-8CA6190B4109}" presName="LevelTwoTextNode" presStyleLbl="node2" presStyleIdx="0" presStyleCnt="2">
        <dgm:presLayoutVars>
          <dgm:chPref val="3"/>
        </dgm:presLayoutVars>
      </dgm:prSet>
      <dgm:spPr/>
      <dgm:t>
        <a:bodyPr/>
        <a:lstStyle/>
        <a:p>
          <a:endParaRPr lang="en-GB"/>
        </a:p>
      </dgm:t>
    </dgm:pt>
    <dgm:pt modelId="{BFF3D5E8-4BFA-4AB0-84A2-B4E91441ED73}" type="pres">
      <dgm:prSet presAssocID="{D2E5F204-C5CF-4AA0-A6D7-8CA6190B4109}" presName="level3hierChild" presStyleCnt="0"/>
      <dgm:spPr/>
    </dgm:pt>
    <dgm:pt modelId="{CB49AEA3-1A71-43F0-8263-040447AA11E2}" type="pres">
      <dgm:prSet presAssocID="{C5BE2DD4-A06A-40D9-9236-B3731A4FEAC9}" presName="conn2-1" presStyleLbl="parChTrans1D3" presStyleIdx="0" presStyleCnt="4"/>
      <dgm:spPr/>
      <dgm:t>
        <a:bodyPr/>
        <a:lstStyle/>
        <a:p>
          <a:endParaRPr lang="en-GB"/>
        </a:p>
      </dgm:t>
    </dgm:pt>
    <dgm:pt modelId="{E29C96E8-2CCF-4E90-920E-4FC9694DE060}" type="pres">
      <dgm:prSet presAssocID="{C5BE2DD4-A06A-40D9-9236-B3731A4FEAC9}" presName="connTx" presStyleLbl="parChTrans1D3" presStyleIdx="0" presStyleCnt="4"/>
      <dgm:spPr/>
      <dgm:t>
        <a:bodyPr/>
        <a:lstStyle/>
        <a:p>
          <a:endParaRPr lang="en-GB"/>
        </a:p>
      </dgm:t>
    </dgm:pt>
    <dgm:pt modelId="{BA93B3F4-879E-4D66-B1F3-5B9A1B06C76B}" type="pres">
      <dgm:prSet presAssocID="{5CFC35A6-C285-43FB-B90A-30EE6008CB3F}" presName="root2" presStyleCnt="0"/>
      <dgm:spPr/>
    </dgm:pt>
    <dgm:pt modelId="{05A1BB28-EB90-42EC-9AC7-A2B14DDD7053}" type="pres">
      <dgm:prSet presAssocID="{5CFC35A6-C285-43FB-B90A-30EE6008CB3F}" presName="LevelTwoTextNode" presStyleLbl="node3" presStyleIdx="0" presStyleCnt="4">
        <dgm:presLayoutVars>
          <dgm:chPref val="3"/>
        </dgm:presLayoutVars>
      </dgm:prSet>
      <dgm:spPr/>
      <dgm:t>
        <a:bodyPr/>
        <a:lstStyle/>
        <a:p>
          <a:endParaRPr lang="en-GB"/>
        </a:p>
      </dgm:t>
    </dgm:pt>
    <dgm:pt modelId="{47E3D34D-1931-4AEB-9453-72F02C76B480}" type="pres">
      <dgm:prSet presAssocID="{5CFC35A6-C285-43FB-B90A-30EE6008CB3F}" presName="level3hierChild" presStyleCnt="0"/>
      <dgm:spPr/>
    </dgm:pt>
    <dgm:pt modelId="{E5D23FD7-7A9B-41B1-BF33-1B160DB152D1}" type="pres">
      <dgm:prSet presAssocID="{45A44608-9F43-4FB6-B144-170349554475}" presName="conn2-1" presStyleLbl="parChTrans1D3" presStyleIdx="1" presStyleCnt="4"/>
      <dgm:spPr/>
      <dgm:t>
        <a:bodyPr/>
        <a:lstStyle/>
        <a:p>
          <a:endParaRPr lang="en-GB"/>
        </a:p>
      </dgm:t>
    </dgm:pt>
    <dgm:pt modelId="{C6C05160-7424-4625-985C-745DF16D8E32}" type="pres">
      <dgm:prSet presAssocID="{45A44608-9F43-4FB6-B144-170349554475}" presName="connTx" presStyleLbl="parChTrans1D3" presStyleIdx="1" presStyleCnt="4"/>
      <dgm:spPr/>
      <dgm:t>
        <a:bodyPr/>
        <a:lstStyle/>
        <a:p>
          <a:endParaRPr lang="en-GB"/>
        </a:p>
      </dgm:t>
    </dgm:pt>
    <dgm:pt modelId="{F0FAB23E-DC5B-45FD-BAF9-D9E9405D4646}" type="pres">
      <dgm:prSet presAssocID="{63A1758C-8960-4CB0-9C18-FFCDAF80C9C6}" presName="root2" presStyleCnt="0"/>
      <dgm:spPr/>
    </dgm:pt>
    <dgm:pt modelId="{C263D153-2E80-46C5-8769-3885BC30ADF8}" type="pres">
      <dgm:prSet presAssocID="{63A1758C-8960-4CB0-9C18-FFCDAF80C9C6}" presName="LevelTwoTextNode" presStyleLbl="node3" presStyleIdx="1" presStyleCnt="4">
        <dgm:presLayoutVars>
          <dgm:chPref val="3"/>
        </dgm:presLayoutVars>
      </dgm:prSet>
      <dgm:spPr/>
      <dgm:t>
        <a:bodyPr/>
        <a:lstStyle/>
        <a:p>
          <a:endParaRPr lang="en-GB"/>
        </a:p>
      </dgm:t>
    </dgm:pt>
    <dgm:pt modelId="{ACD68CBC-ED28-41C5-8322-7F40000EC195}" type="pres">
      <dgm:prSet presAssocID="{63A1758C-8960-4CB0-9C18-FFCDAF80C9C6}" presName="level3hierChild" presStyleCnt="0"/>
      <dgm:spPr/>
    </dgm:pt>
    <dgm:pt modelId="{A69F30D7-07BC-4874-925A-751F80FED0E6}" type="pres">
      <dgm:prSet presAssocID="{D6A2BFFF-700C-4650-A746-E69E46CD51E0}" presName="conn2-1" presStyleLbl="parChTrans1D2" presStyleIdx="1" presStyleCnt="2"/>
      <dgm:spPr/>
      <dgm:t>
        <a:bodyPr/>
        <a:lstStyle/>
        <a:p>
          <a:endParaRPr lang="en-GB"/>
        </a:p>
      </dgm:t>
    </dgm:pt>
    <dgm:pt modelId="{23A73EF7-6CDF-4B23-B5A6-35B61FAE0895}" type="pres">
      <dgm:prSet presAssocID="{D6A2BFFF-700C-4650-A746-E69E46CD51E0}" presName="connTx" presStyleLbl="parChTrans1D2" presStyleIdx="1" presStyleCnt="2"/>
      <dgm:spPr/>
      <dgm:t>
        <a:bodyPr/>
        <a:lstStyle/>
        <a:p>
          <a:endParaRPr lang="en-GB"/>
        </a:p>
      </dgm:t>
    </dgm:pt>
    <dgm:pt modelId="{8A47405E-764E-4440-91A4-CA2357F364C8}" type="pres">
      <dgm:prSet presAssocID="{5A893902-209C-46C3-9930-3E8324AA03CE}" presName="root2" presStyleCnt="0"/>
      <dgm:spPr/>
    </dgm:pt>
    <dgm:pt modelId="{2891D886-525D-4FE9-9DB1-9A6BA4FCDDF1}" type="pres">
      <dgm:prSet presAssocID="{5A893902-209C-46C3-9930-3E8324AA03CE}" presName="LevelTwoTextNode" presStyleLbl="node2" presStyleIdx="1" presStyleCnt="2">
        <dgm:presLayoutVars>
          <dgm:chPref val="3"/>
        </dgm:presLayoutVars>
      </dgm:prSet>
      <dgm:spPr/>
      <dgm:t>
        <a:bodyPr/>
        <a:lstStyle/>
        <a:p>
          <a:endParaRPr lang="en-GB"/>
        </a:p>
      </dgm:t>
    </dgm:pt>
    <dgm:pt modelId="{FAE7562A-7A55-44FD-9043-0174C7EB0079}" type="pres">
      <dgm:prSet presAssocID="{5A893902-209C-46C3-9930-3E8324AA03CE}" presName="level3hierChild" presStyleCnt="0"/>
      <dgm:spPr/>
    </dgm:pt>
    <dgm:pt modelId="{A7C8DEF0-7FAC-4A39-9C67-DD323ABF2A6A}" type="pres">
      <dgm:prSet presAssocID="{9DB22AEB-D5B2-4E29-88AC-E0A9BC2EA96F}" presName="conn2-1" presStyleLbl="parChTrans1D3" presStyleIdx="2" presStyleCnt="4"/>
      <dgm:spPr/>
      <dgm:t>
        <a:bodyPr/>
        <a:lstStyle/>
        <a:p>
          <a:endParaRPr lang="en-GB"/>
        </a:p>
      </dgm:t>
    </dgm:pt>
    <dgm:pt modelId="{50A8030B-B35B-4D9F-B782-1D635D902AA9}" type="pres">
      <dgm:prSet presAssocID="{9DB22AEB-D5B2-4E29-88AC-E0A9BC2EA96F}" presName="connTx" presStyleLbl="parChTrans1D3" presStyleIdx="2" presStyleCnt="4"/>
      <dgm:spPr/>
      <dgm:t>
        <a:bodyPr/>
        <a:lstStyle/>
        <a:p>
          <a:endParaRPr lang="en-GB"/>
        </a:p>
      </dgm:t>
    </dgm:pt>
    <dgm:pt modelId="{6E262DB3-3420-41B8-823A-A7B29BE787A9}" type="pres">
      <dgm:prSet presAssocID="{75CAB259-969F-4BAE-898F-BDDEC27651D1}" presName="root2" presStyleCnt="0"/>
      <dgm:spPr/>
    </dgm:pt>
    <dgm:pt modelId="{D3CFED0D-86F4-43D0-B3CF-D697DBAAC773}" type="pres">
      <dgm:prSet presAssocID="{75CAB259-969F-4BAE-898F-BDDEC27651D1}" presName="LevelTwoTextNode" presStyleLbl="node3" presStyleIdx="2" presStyleCnt="4">
        <dgm:presLayoutVars>
          <dgm:chPref val="3"/>
        </dgm:presLayoutVars>
      </dgm:prSet>
      <dgm:spPr/>
      <dgm:t>
        <a:bodyPr/>
        <a:lstStyle/>
        <a:p>
          <a:endParaRPr lang="en-GB"/>
        </a:p>
      </dgm:t>
    </dgm:pt>
    <dgm:pt modelId="{F8F9D5A2-AF95-4E91-B128-006A8EA526EA}" type="pres">
      <dgm:prSet presAssocID="{75CAB259-969F-4BAE-898F-BDDEC27651D1}" presName="level3hierChild" presStyleCnt="0"/>
      <dgm:spPr/>
    </dgm:pt>
    <dgm:pt modelId="{A3FF6233-23F7-4DE9-8CF2-47D8C5508D01}" type="pres">
      <dgm:prSet presAssocID="{22A70179-E400-4392-8B65-4CC0C4916844}" presName="conn2-1" presStyleLbl="parChTrans1D3" presStyleIdx="3" presStyleCnt="4"/>
      <dgm:spPr/>
      <dgm:t>
        <a:bodyPr/>
        <a:lstStyle/>
        <a:p>
          <a:endParaRPr lang="en-GB"/>
        </a:p>
      </dgm:t>
    </dgm:pt>
    <dgm:pt modelId="{47DDE437-FA3D-4CB3-9773-6CA9FDF9E51B}" type="pres">
      <dgm:prSet presAssocID="{22A70179-E400-4392-8B65-4CC0C4916844}" presName="connTx" presStyleLbl="parChTrans1D3" presStyleIdx="3" presStyleCnt="4"/>
      <dgm:spPr/>
      <dgm:t>
        <a:bodyPr/>
        <a:lstStyle/>
        <a:p>
          <a:endParaRPr lang="en-GB"/>
        </a:p>
      </dgm:t>
    </dgm:pt>
    <dgm:pt modelId="{7F17C1D4-0934-4528-86F4-78415221B0F2}" type="pres">
      <dgm:prSet presAssocID="{93FED9AE-FCBD-41B6-A1BB-64A63047096C}" presName="root2" presStyleCnt="0"/>
      <dgm:spPr/>
    </dgm:pt>
    <dgm:pt modelId="{D2EA03A3-B22B-406A-9828-7D2C89FE99DF}" type="pres">
      <dgm:prSet presAssocID="{93FED9AE-FCBD-41B6-A1BB-64A63047096C}" presName="LevelTwoTextNode" presStyleLbl="node3" presStyleIdx="3" presStyleCnt="4">
        <dgm:presLayoutVars>
          <dgm:chPref val="3"/>
        </dgm:presLayoutVars>
      </dgm:prSet>
      <dgm:spPr/>
      <dgm:t>
        <a:bodyPr/>
        <a:lstStyle/>
        <a:p>
          <a:endParaRPr lang="en-GB"/>
        </a:p>
      </dgm:t>
    </dgm:pt>
    <dgm:pt modelId="{4F5FB801-B078-4776-AC8D-03AC813231BE}" type="pres">
      <dgm:prSet presAssocID="{93FED9AE-FCBD-41B6-A1BB-64A63047096C}" presName="level3hierChild" presStyleCnt="0"/>
      <dgm:spPr/>
    </dgm:pt>
  </dgm:ptLst>
  <dgm:cxnLst>
    <dgm:cxn modelId="{91A7C134-E516-46EF-96D0-D1B7900904FA}" type="presOf" srcId="{45A44608-9F43-4FB6-B144-170349554475}" destId="{C6C05160-7424-4625-985C-745DF16D8E32}" srcOrd="1" destOrd="0" presId="urn:microsoft.com/office/officeart/2005/8/layout/hierarchy2"/>
    <dgm:cxn modelId="{B95B17B7-D7A6-4FA4-93DE-6F5344E5BEB0}" srcId="{39E0DFBF-A27B-43AD-86FC-F52B36216D84}" destId="{D2E5F204-C5CF-4AA0-A6D7-8CA6190B4109}" srcOrd="0" destOrd="0" parTransId="{0634C4F3-7613-4F8E-8219-F2D4609045C2}" sibTransId="{646A0C68-0D35-45F9-9261-21313330FBFF}"/>
    <dgm:cxn modelId="{29BE90F9-9C4B-4221-A0F9-DE6808D0FBD2}" type="presOf" srcId="{9DB22AEB-D5B2-4E29-88AC-E0A9BC2EA96F}" destId="{A7C8DEF0-7FAC-4A39-9C67-DD323ABF2A6A}" srcOrd="0" destOrd="0" presId="urn:microsoft.com/office/officeart/2005/8/layout/hierarchy2"/>
    <dgm:cxn modelId="{E4F37AFB-D70B-497A-91AE-D77615520CAA}" type="presOf" srcId="{22A70179-E400-4392-8B65-4CC0C4916844}" destId="{47DDE437-FA3D-4CB3-9773-6CA9FDF9E51B}" srcOrd="1" destOrd="0" presId="urn:microsoft.com/office/officeart/2005/8/layout/hierarchy2"/>
    <dgm:cxn modelId="{361CB304-8B94-48BE-96F0-E21B23C21DBD}" srcId="{5A893902-209C-46C3-9930-3E8324AA03CE}" destId="{93FED9AE-FCBD-41B6-A1BB-64A63047096C}" srcOrd="1" destOrd="0" parTransId="{22A70179-E400-4392-8B65-4CC0C4916844}" sibTransId="{8A52EB58-807B-4F57-823B-18F01F015168}"/>
    <dgm:cxn modelId="{DA1A0AD3-E026-4C5D-B6A4-1A74365656AC}" type="presOf" srcId="{5CFC35A6-C285-43FB-B90A-30EE6008CB3F}" destId="{05A1BB28-EB90-42EC-9AC7-A2B14DDD7053}" srcOrd="0" destOrd="0" presId="urn:microsoft.com/office/officeart/2005/8/layout/hierarchy2"/>
    <dgm:cxn modelId="{AEED7827-03C1-47A7-A937-86FF608B1FE8}" type="presOf" srcId="{63A1758C-8960-4CB0-9C18-FFCDAF80C9C6}" destId="{C263D153-2E80-46C5-8769-3885BC30ADF8}" srcOrd="0" destOrd="0" presId="urn:microsoft.com/office/officeart/2005/8/layout/hierarchy2"/>
    <dgm:cxn modelId="{0FEB6293-675C-4693-9C42-7EFD88819B13}" srcId="{70108136-D0A0-4475-8F9B-216ADBD905B3}" destId="{39E0DFBF-A27B-43AD-86FC-F52B36216D84}" srcOrd="0" destOrd="0" parTransId="{E83C09F1-B5D0-4F93-805D-61B1C2ABFCDC}" sibTransId="{51D7C80A-8ED9-41DA-A70A-7709AD0C621C}"/>
    <dgm:cxn modelId="{C604D159-9861-4303-B9CE-6F6650266DA0}" type="presOf" srcId="{39E0DFBF-A27B-43AD-86FC-F52B36216D84}" destId="{82493D31-AF89-47BC-AF6C-18B852AEE530}" srcOrd="0" destOrd="0" presId="urn:microsoft.com/office/officeart/2005/8/layout/hierarchy2"/>
    <dgm:cxn modelId="{E62C976C-13E3-4937-952B-110B87471DF4}" srcId="{39E0DFBF-A27B-43AD-86FC-F52B36216D84}" destId="{5A893902-209C-46C3-9930-3E8324AA03CE}" srcOrd="1" destOrd="0" parTransId="{D6A2BFFF-700C-4650-A746-E69E46CD51E0}" sibTransId="{647ECC0F-5BB6-4A45-99C2-6B5DAC48E082}"/>
    <dgm:cxn modelId="{AA2B5070-C849-4C81-87A6-4712DFD89C2C}" type="presOf" srcId="{70108136-D0A0-4475-8F9B-216ADBD905B3}" destId="{4F80D335-117D-40BB-BB73-0D94DB6220D5}" srcOrd="0" destOrd="0" presId="urn:microsoft.com/office/officeart/2005/8/layout/hierarchy2"/>
    <dgm:cxn modelId="{4C5070EA-AF5D-40BD-A3DF-8D54A6BCDC74}" type="presOf" srcId="{C5BE2DD4-A06A-40D9-9236-B3731A4FEAC9}" destId="{E29C96E8-2CCF-4E90-920E-4FC9694DE060}" srcOrd="1" destOrd="0" presId="urn:microsoft.com/office/officeart/2005/8/layout/hierarchy2"/>
    <dgm:cxn modelId="{9176FE48-6E1F-465F-8399-3F5AE9E91F3E}" srcId="{D2E5F204-C5CF-4AA0-A6D7-8CA6190B4109}" destId="{63A1758C-8960-4CB0-9C18-FFCDAF80C9C6}" srcOrd="1" destOrd="0" parTransId="{45A44608-9F43-4FB6-B144-170349554475}" sibTransId="{C058D14D-9DD6-46BC-A6B6-A4B13F8B8B42}"/>
    <dgm:cxn modelId="{A226A4CE-A693-4119-A7A5-41902B67CF25}" type="presOf" srcId="{9DB22AEB-D5B2-4E29-88AC-E0A9BC2EA96F}" destId="{50A8030B-B35B-4D9F-B782-1D635D902AA9}" srcOrd="1" destOrd="0" presId="urn:microsoft.com/office/officeart/2005/8/layout/hierarchy2"/>
    <dgm:cxn modelId="{9B5B2A01-824C-432D-B15E-45ECBE115608}" type="presOf" srcId="{5A893902-209C-46C3-9930-3E8324AA03CE}" destId="{2891D886-525D-4FE9-9DB1-9A6BA4FCDDF1}" srcOrd="0" destOrd="0" presId="urn:microsoft.com/office/officeart/2005/8/layout/hierarchy2"/>
    <dgm:cxn modelId="{4A84E719-F359-4814-8976-14C1D136CC38}" type="presOf" srcId="{D2E5F204-C5CF-4AA0-A6D7-8CA6190B4109}" destId="{AE55E8C1-B3A2-4DC9-A5EA-B352C551340A}" srcOrd="0" destOrd="0" presId="urn:microsoft.com/office/officeart/2005/8/layout/hierarchy2"/>
    <dgm:cxn modelId="{B446CBBD-E261-4AEB-AA72-83AF94DBDC36}" type="presOf" srcId="{22A70179-E400-4392-8B65-4CC0C4916844}" destId="{A3FF6233-23F7-4DE9-8CF2-47D8C5508D01}" srcOrd="0" destOrd="0" presId="urn:microsoft.com/office/officeart/2005/8/layout/hierarchy2"/>
    <dgm:cxn modelId="{A8185B80-FB9B-4DDC-A16F-7CA996079D82}" srcId="{5A893902-209C-46C3-9930-3E8324AA03CE}" destId="{75CAB259-969F-4BAE-898F-BDDEC27651D1}" srcOrd="0" destOrd="0" parTransId="{9DB22AEB-D5B2-4E29-88AC-E0A9BC2EA96F}" sibTransId="{BBE804E7-A54B-4B6F-8D4C-FDBD0C86CABD}"/>
    <dgm:cxn modelId="{860C59C3-1638-463D-805E-222CF7E216FB}" type="presOf" srcId="{D6A2BFFF-700C-4650-A746-E69E46CD51E0}" destId="{A69F30D7-07BC-4874-925A-751F80FED0E6}" srcOrd="0" destOrd="0" presId="urn:microsoft.com/office/officeart/2005/8/layout/hierarchy2"/>
    <dgm:cxn modelId="{883CA423-0F41-41F9-8373-BD666A17853F}" srcId="{D2E5F204-C5CF-4AA0-A6D7-8CA6190B4109}" destId="{5CFC35A6-C285-43FB-B90A-30EE6008CB3F}" srcOrd="0" destOrd="0" parTransId="{C5BE2DD4-A06A-40D9-9236-B3731A4FEAC9}" sibTransId="{878436CB-AEB7-42B3-B503-11B4DAB4ABCA}"/>
    <dgm:cxn modelId="{C06F2451-EA12-4044-B0DE-3A56A20F31BB}" type="presOf" srcId="{0634C4F3-7613-4F8E-8219-F2D4609045C2}" destId="{455B06C2-C0EC-4603-9A8D-B5588D11BAAC}" srcOrd="0" destOrd="0" presId="urn:microsoft.com/office/officeart/2005/8/layout/hierarchy2"/>
    <dgm:cxn modelId="{4744B6EC-DD74-40BF-A5EB-804F8F196683}" type="presOf" srcId="{45A44608-9F43-4FB6-B144-170349554475}" destId="{E5D23FD7-7A9B-41B1-BF33-1B160DB152D1}" srcOrd="0" destOrd="0" presId="urn:microsoft.com/office/officeart/2005/8/layout/hierarchy2"/>
    <dgm:cxn modelId="{533A789E-39CB-4C6B-92E4-ADE1A36AFCFE}" type="presOf" srcId="{75CAB259-969F-4BAE-898F-BDDEC27651D1}" destId="{D3CFED0D-86F4-43D0-B3CF-D697DBAAC773}" srcOrd="0" destOrd="0" presId="urn:microsoft.com/office/officeart/2005/8/layout/hierarchy2"/>
    <dgm:cxn modelId="{6C03D381-FD2F-4B4D-BD32-0D5775D97141}" type="presOf" srcId="{93FED9AE-FCBD-41B6-A1BB-64A63047096C}" destId="{D2EA03A3-B22B-406A-9828-7D2C89FE99DF}" srcOrd="0" destOrd="0" presId="urn:microsoft.com/office/officeart/2005/8/layout/hierarchy2"/>
    <dgm:cxn modelId="{8CEE8D8D-A41D-49D2-BDEE-3F0B81E7F86C}" type="presOf" srcId="{0634C4F3-7613-4F8E-8219-F2D4609045C2}" destId="{700AEB73-00E6-4FEC-BD5B-502E53F7D266}" srcOrd="1" destOrd="0" presId="urn:microsoft.com/office/officeart/2005/8/layout/hierarchy2"/>
    <dgm:cxn modelId="{5C6163DE-969A-45F3-A67D-2E52D6AD3C2C}" type="presOf" srcId="{D6A2BFFF-700C-4650-A746-E69E46CD51E0}" destId="{23A73EF7-6CDF-4B23-B5A6-35B61FAE0895}" srcOrd="1" destOrd="0" presId="urn:microsoft.com/office/officeart/2005/8/layout/hierarchy2"/>
    <dgm:cxn modelId="{25EAD4C3-E665-4B59-B112-05C286C4AC61}" type="presOf" srcId="{C5BE2DD4-A06A-40D9-9236-B3731A4FEAC9}" destId="{CB49AEA3-1A71-43F0-8263-040447AA11E2}" srcOrd="0" destOrd="0" presId="urn:microsoft.com/office/officeart/2005/8/layout/hierarchy2"/>
    <dgm:cxn modelId="{3CC0A1B6-1A8F-4502-857C-1AF2C0753AF5}" type="presParOf" srcId="{4F80D335-117D-40BB-BB73-0D94DB6220D5}" destId="{6F1D5DC1-78B5-4A66-87C7-0B758D53EB48}" srcOrd="0" destOrd="0" presId="urn:microsoft.com/office/officeart/2005/8/layout/hierarchy2"/>
    <dgm:cxn modelId="{CA5FF353-6F17-4086-BC8D-A86C77BD9567}" type="presParOf" srcId="{6F1D5DC1-78B5-4A66-87C7-0B758D53EB48}" destId="{82493D31-AF89-47BC-AF6C-18B852AEE530}" srcOrd="0" destOrd="0" presId="urn:microsoft.com/office/officeart/2005/8/layout/hierarchy2"/>
    <dgm:cxn modelId="{765074F2-8C66-4AEE-BCE7-216DA37CD537}" type="presParOf" srcId="{6F1D5DC1-78B5-4A66-87C7-0B758D53EB48}" destId="{2BE77C26-EAD0-479D-BEA6-AB0F8445A440}" srcOrd="1" destOrd="0" presId="urn:microsoft.com/office/officeart/2005/8/layout/hierarchy2"/>
    <dgm:cxn modelId="{F0D2AB49-5648-421C-A3B0-D5B8FFF0AF07}" type="presParOf" srcId="{2BE77C26-EAD0-479D-BEA6-AB0F8445A440}" destId="{455B06C2-C0EC-4603-9A8D-B5588D11BAAC}" srcOrd="0" destOrd="0" presId="urn:microsoft.com/office/officeart/2005/8/layout/hierarchy2"/>
    <dgm:cxn modelId="{BB2C41F2-E0DF-4423-A04D-5CFF018AB1B5}" type="presParOf" srcId="{455B06C2-C0EC-4603-9A8D-B5588D11BAAC}" destId="{700AEB73-00E6-4FEC-BD5B-502E53F7D266}" srcOrd="0" destOrd="0" presId="urn:microsoft.com/office/officeart/2005/8/layout/hierarchy2"/>
    <dgm:cxn modelId="{19839643-B2B2-4618-A1E9-4B30FDB69B18}" type="presParOf" srcId="{2BE77C26-EAD0-479D-BEA6-AB0F8445A440}" destId="{DDE58DAC-9CD2-40B1-87E9-98C652C5E1CB}" srcOrd="1" destOrd="0" presId="urn:microsoft.com/office/officeart/2005/8/layout/hierarchy2"/>
    <dgm:cxn modelId="{5F29B4DB-A044-428E-9B34-32D904CC4598}" type="presParOf" srcId="{DDE58DAC-9CD2-40B1-87E9-98C652C5E1CB}" destId="{AE55E8C1-B3A2-4DC9-A5EA-B352C551340A}" srcOrd="0" destOrd="0" presId="urn:microsoft.com/office/officeart/2005/8/layout/hierarchy2"/>
    <dgm:cxn modelId="{13079198-70D8-4A19-B0FC-AB3A008B8E35}" type="presParOf" srcId="{DDE58DAC-9CD2-40B1-87E9-98C652C5E1CB}" destId="{BFF3D5E8-4BFA-4AB0-84A2-B4E91441ED73}" srcOrd="1" destOrd="0" presId="urn:microsoft.com/office/officeart/2005/8/layout/hierarchy2"/>
    <dgm:cxn modelId="{182A644D-EA86-4B00-AEDA-AE464D47C62C}" type="presParOf" srcId="{BFF3D5E8-4BFA-4AB0-84A2-B4E91441ED73}" destId="{CB49AEA3-1A71-43F0-8263-040447AA11E2}" srcOrd="0" destOrd="0" presId="urn:microsoft.com/office/officeart/2005/8/layout/hierarchy2"/>
    <dgm:cxn modelId="{DABE881F-5746-4DC5-A352-F7666A1C6764}" type="presParOf" srcId="{CB49AEA3-1A71-43F0-8263-040447AA11E2}" destId="{E29C96E8-2CCF-4E90-920E-4FC9694DE060}" srcOrd="0" destOrd="0" presId="urn:microsoft.com/office/officeart/2005/8/layout/hierarchy2"/>
    <dgm:cxn modelId="{A3EA1A81-2922-4FC3-8317-D1BE4D43BDB1}" type="presParOf" srcId="{BFF3D5E8-4BFA-4AB0-84A2-B4E91441ED73}" destId="{BA93B3F4-879E-4D66-B1F3-5B9A1B06C76B}" srcOrd="1" destOrd="0" presId="urn:microsoft.com/office/officeart/2005/8/layout/hierarchy2"/>
    <dgm:cxn modelId="{8D6AA833-6AE6-4CFF-AE82-A494D53E6AC9}" type="presParOf" srcId="{BA93B3F4-879E-4D66-B1F3-5B9A1B06C76B}" destId="{05A1BB28-EB90-42EC-9AC7-A2B14DDD7053}" srcOrd="0" destOrd="0" presId="urn:microsoft.com/office/officeart/2005/8/layout/hierarchy2"/>
    <dgm:cxn modelId="{05A4E72F-672C-471C-B375-68A3977A59DF}" type="presParOf" srcId="{BA93B3F4-879E-4D66-B1F3-5B9A1B06C76B}" destId="{47E3D34D-1931-4AEB-9453-72F02C76B480}" srcOrd="1" destOrd="0" presId="urn:microsoft.com/office/officeart/2005/8/layout/hierarchy2"/>
    <dgm:cxn modelId="{24942D3C-026E-4ABA-AA78-9DA959124911}" type="presParOf" srcId="{BFF3D5E8-4BFA-4AB0-84A2-B4E91441ED73}" destId="{E5D23FD7-7A9B-41B1-BF33-1B160DB152D1}" srcOrd="2" destOrd="0" presId="urn:microsoft.com/office/officeart/2005/8/layout/hierarchy2"/>
    <dgm:cxn modelId="{BA59B8EB-6D97-471B-B49F-3DCE470F3A59}" type="presParOf" srcId="{E5D23FD7-7A9B-41B1-BF33-1B160DB152D1}" destId="{C6C05160-7424-4625-985C-745DF16D8E32}" srcOrd="0" destOrd="0" presId="urn:microsoft.com/office/officeart/2005/8/layout/hierarchy2"/>
    <dgm:cxn modelId="{B4A67856-83C2-47FF-9A44-C844B3AE7C77}" type="presParOf" srcId="{BFF3D5E8-4BFA-4AB0-84A2-B4E91441ED73}" destId="{F0FAB23E-DC5B-45FD-BAF9-D9E9405D4646}" srcOrd="3" destOrd="0" presId="urn:microsoft.com/office/officeart/2005/8/layout/hierarchy2"/>
    <dgm:cxn modelId="{9A5FB061-4BBE-471B-8541-36E0EE42CCC5}" type="presParOf" srcId="{F0FAB23E-DC5B-45FD-BAF9-D9E9405D4646}" destId="{C263D153-2E80-46C5-8769-3885BC30ADF8}" srcOrd="0" destOrd="0" presId="urn:microsoft.com/office/officeart/2005/8/layout/hierarchy2"/>
    <dgm:cxn modelId="{EF5126D7-7BF8-4184-8A01-A444FDE15E5C}" type="presParOf" srcId="{F0FAB23E-DC5B-45FD-BAF9-D9E9405D4646}" destId="{ACD68CBC-ED28-41C5-8322-7F40000EC195}" srcOrd="1" destOrd="0" presId="urn:microsoft.com/office/officeart/2005/8/layout/hierarchy2"/>
    <dgm:cxn modelId="{4BC61519-5FA8-4A21-854E-2FB33D4C616D}" type="presParOf" srcId="{2BE77C26-EAD0-479D-BEA6-AB0F8445A440}" destId="{A69F30D7-07BC-4874-925A-751F80FED0E6}" srcOrd="2" destOrd="0" presId="urn:microsoft.com/office/officeart/2005/8/layout/hierarchy2"/>
    <dgm:cxn modelId="{3290B131-E062-415F-9059-C0FB900F4D35}" type="presParOf" srcId="{A69F30D7-07BC-4874-925A-751F80FED0E6}" destId="{23A73EF7-6CDF-4B23-B5A6-35B61FAE0895}" srcOrd="0" destOrd="0" presId="urn:microsoft.com/office/officeart/2005/8/layout/hierarchy2"/>
    <dgm:cxn modelId="{587B8A0E-210F-4FEB-8F20-14A068BC653F}" type="presParOf" srcId="{2BE77C26-EAD0-479D-BEA6-AB0F8445A440}" destId="{8A47405E-764E-4440-91A4-CA2357F364C8}" srcOrd="3" destOrd="0" presId="urn:microsoft.com/office/officeart/2005/8/layout/hierarchy2"/>
    <dgm:cxn modelId="{B4328373-E525-430E-BCF6-46DE0C8C44F0}" type="presParOf" srcId="{8A47405E-764E-4440-91A4-CA2357F364C8}" destId="{2891D886-525D-4FE9-9DB1-9A6BA4FCDDF1}" srcOrd="0" destOrd="0" presId="urn:microsoft.com/office/officeart/2005/8/layout/hierarchy2"/>
    <dgm:cxn modelId="{B966AAD2-83FC-42AF-94E2-E40A9ED15281}" type="presParOf" srcId="{8A47405E-764E-4440-91A4-CA2357F364C8}" destId="{FAE7562A-7A55-44FD-9043-0174C7EB0079}" srcOrd="1" destOrd="0" presId="urn:microsoft.com/office/officeart/2005/8/layout/hierarchy2"/>
    <dgm:cxn modelId="{A37AC0C0-CF02-472B-A27F-56998AE1828B}" type="presParOf" srcId="{FAE7562A-7A55-44FD-9043-0174C7EB0079}" destId="{A7C8DEF0-7FAC-4A39-9C67-DD323ABF2A6A}" srcOrd="0" destOrd="0" presId="urn:microsoft.com/office/officeart/2005/8/layout/hierarchy2"/>
    <dgm:cxn modelId="{33FDFA1C-59BE-438F-A3FE-A5F7B109780C}" type="presParOf" srcId="{A7C8DEF0-7FAC-4A39-9C67-DD323ABF2A6A}" destId="{50A8030B-B35B-4D9F-B782-1D635D902AA9}" srcOrd="0" destOrd="0" presId="urn:microsoft.com/office/officeart/2005/8/layout/hierarchy2"/>
    <dgm:cxn modelId="{19964D39-D81F-4EBE-BEED-22BACCF44D85}" type="presParOf" srcId="{FAE7562A-7A55-44FD-9043-0174C7EB0079}" destId="{6E262DB3-3420-41B8-823A-A7B29BE787A9}" srcOrd="1" destOrd="0" presId="urn:microsoft.com/office/officeart/2005/8/layout/hierarchy2"/>
    <dgm:cxn modelId="{98A64A6B-D386-41F2-A9DE-75EAAB072172}" type="presParOf" srcId="{6E262DB3-3420-41B8-823A-A7B29BE787A9}" destId="{D3CFED0D-86F4-43D0-B3CF-D697DBAAC773}" srcOrd="0" destOrd="0" presId="urn:microsoft.com/office/officeart/2005/8/layout/hierarchy2"/>
    <dgm:cxn modelId="{B1533E7E-A39F-4858-B8A5-EC22A7EE1041}" type="presParOf" srcId="{6E262DB3-3420-41B8-823A-A7B29BE787A9}" destId="{F8F9D5A2-AF95-4E91-B128-006A8EA526EA}" srcOrd="1" destOrd="0" presId="urn:microsoft.com/office/officeart/2005/8/layout/hierarchy2"/>
    <dgm:cxn modelId="{D0BC3BB3-67FC-416D-89B9-3C6D3CEA754C}" type="presParOf" srcId="{FAE7562A-7A55-44FD-9043-0174C7EB0079}" destId="{A3FF6233-23F7-4DE9-8CF2-47D8C5508D01}" srcOrd="2" destOrd="0" presId="urn:microsoft.com/office/officeart/2005/8/layout/hierarchy2"/>
    <dgm:cxn modelId="{1BD1492F-9831-4CF1-B343-99C35460CC68}" type="presParOf" srcId="{A3FF6233-23F7-4DE9-8CF2-47D8C5508D01}" destId="{47DDE437-FA3D-4CB3-9773-6CA9FDF9E51B}" srcOrd="0" destOrd="0" presId="urn:microsoft.com/office/officeart/2005/8/layout/hierarchy2"/>
    <dgm:cxn modelId="{8DAAB028-BB98-48AF-B49E-92B4134545B5}" type="presParOf" srcId="{FAE7562A-7A55-44FD-9043-0174C7EB0079}" destId="{7F17C1D4-0934-4528-86F4-78415221B0F2}" srcOrd="3" destOrd="0" presId="urn:microsoft.com/office/officeart/2005/8/layout/hierarchy2"/>
    <dgm:cxn modelId="{AD578DDD-E575-4B9C-B25A-AA1081BC6C01}" type="presParOf" srcId="{7F17C1D4-0934-4528-86F4-78415221B0F2}" destId="{D2EA03A3-B22B-406A-9828-7D2C89FE99DF}" srcOrd="0" destOrd="0" presId="urn:microsoft.com/office/officeart/2005/8/layout/hierarchy2"/>
    <dgm:cxn modelId="{54EF0ECF-D51C-415A-AAE2-9135A414B20E}" type="presParOf" srcId="{7F17C1D4-0934-4528-86F4-78415221B0F2}" destId="{4F5FB801-B078-4776-AC8D-03AC813231BE}" srcOrd="1" destOrd="0" presId="urn:microsoft.com/office/officeart/2005/8/layout/hierarchy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5EBF3D-7661-4741-900C-1208D7E578BF}">
      <dsp:nvSpPr>
        <dsp:cNvPr id="0" name=""/>
        <dsp:cNvSpPr/>
      </dsp:nvSpPr>
      <dsp:spPr>
        <a:xfrm>
          <a:off x="1194827" y="1873414"/>
          <a:ext cx="2890155" cy="501597"/>
        </a:xfrm>
        <a:custGeom>
          <a:avLst/>
          <a:gdLst/>
          <a:ahLst/>
          <a:cxnLst/>
          <a:rect l="0" t="0" r="0" b="0"/>
          <a:pathLst>
            <a:path>
              <a:moveTo>
                <a:pt x="2890155" y="0"/>
              </a:moveTo>
              <a:lnTo>
                <a:pt x="2890155" y="250798"/>
              </a:lnTo>
              <a:lnTo>
                <a:pt x="0" y="250798"/>
              </a:lnTo>
              <a:lnTo>
                <a:pt x="0" y="5015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DA7D6F-5B4C-4AFD-8077-18C6066FBBCE}">
      <dsp:nvSpPr>
        <dsp:cNvPr id="0" name=""/>
        <dsp:cNvSpPr/>
      </dsp:nvSpPr>
      <dsp:spPr>
        <a:xfrm>
          <a:off x="4039262" y="1873414"/>
          <a:ext cx="91440" cy="501597"/>
        </a:xfrm>
        <a:custGeom>
          <a:avLst/>
          <a:gdLst/>
          <a:ahLst/>
          <a:cxnLst/>
          <a:rect l="0" t="0" r="0" b="0"/>
          <a:pathLst>
            <a:path>
              <a:moveTo>
                <a:pt x="45720" y="0"/>
              </a:moveTo>
              <a:lnTo>
                <a:pt x="45720" y="5015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164C11-B918-407B-8723-7951A2692AEB}">
      <dsp:nvSpPr>
        <dsp:cNvPr id="0" name=""/>
        <dsp:cNvSpPr/>
      </dsp:nvSpPr>
      <dsp:spPr>
        <a:xfrm>
          <a:off x="4084982" y="1873414"/>
          <a:ext cx="2890155" cy="501597"/>
        </a:xfrm>
        <a:custGeom>
          <a:avLst/>
          <a:gdLst/>
          <a:ahLst/>
          <a:cxnLst/>
          <a:rect l="0" t="0" r="0" b="0"/>
          <a:pathLst>
            <a:path>
              <a:moveTo>
                <a:pt x="0" y="0"/>
              </a:moveTo>
              <a:lnTo>
                <a:pt x="0" y="250798"/>
              </a:lnTo>
              <a:lnTo>
                <a:pt x="2890155" y="250798"/>
              </a:lnTo>
              <a:lnTo>
                <a:pt x="2890155" y="5015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FA366D-79A6-4E1C-8AF8-B971F57F6CC7}">
      <dsp:nvSpPr>
        <dsp:cNvPr id="0" name=""/>
        <dsp:cNvSpPr/>
      </dsp:nvSpPr>
      <dsp:spPr>
        <a:xfrm>
          <a:off x="2890703" y="679135"/>
          <a:ext cx="2388557" cy="1194278"/>
        </a:xfrm>
        <a:prstGeom prst="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ar-EG" sz="2800" kern="1200" dirty="0" smtClean="0"/>
            <a:t>الدولة: الوزارات، البرلمانات، المحاكم</a:t>
          </a:r>
          <a:endParaRPr lang="en-GB" sz="2800" kern="1200" dirty="0"/>
        </a:p>
      </dsp:txBody>
      <dsp:txXfrm>
        <a:off x="2890703" y="679135"/>
        <a:ext cx="2388557" cy="1194278"/>
      </dsp:txXfrm>
    </dsp:sp>
    <dsp:sp modelId="{04F86DE0-D082-48D4-B6FA-FB088A990863}">
      <dsp:nvSpPr>
        <dsp:cNvPr id="0" name=""/>
        <dsp:cNvSpPr/>
      </dsp:nvSpPr>
      <dsp:spPr>
        <a:xfrm>
          <a:off x="5780858" y="2375011"/>
          <a:ext cx="2388557" cy="1194278"/>
        </a:xfrm>
        <a:prstGeom prst="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ar-EG" sz="2800" kern="1200" dirty="0" smtClean="0"/>
            <a:t>القطاع الخاص</a:t>
          </a:r>
          <a:endParaRPr lang="en-GB" sz="2800" kern="1200" dirty="0"/>
        </a:p>
      </dsp:txBody>
      <dsp:txXfrm>
        <a:off x="5780858" y="2375011"/>
        <a:ext cx="2388557" cy="1194278"/>
      </dsp:txXfrm>
    </dsp:sp>
    <dsp:sp modelId="{A5B7EF88-9BC2-4E4D-836C-74C15DABF3F6}">
      <dsp:nvSpPr>
        <dsp:cNvPr id="0" name=""/>
        <dsp:cNvSpPr/>
      </dsp:nvSpPr>
      <dsp:spPr>
        <a:xfrm>
          <a:off x="2890703" y="2375011"/>
          <a:ext cx="2388557" cy="1194278"/>
        </a:xfrm>
        <a:prstGeom prst="rect">
          <a:avLst/>
        </a:prstGeom>
        <a:solidFill>
          <a:schemeClr val="accent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ar-EG" sz="2800" kern="1200" dirty="0" smtClean="0"/>
            <a:t>العاملون في مجال الصحة والتعليم وخلافة، الوسائط</a:t>
          </a:r>
          <a:endParaRPr lang="en-GB" sz="2800" kern="1200" dirty="0"/>
        </a:p>
      </dsp:txBody>
      <dsp:txXfrm>
        <a:off x="2890703" y="2375011"/>
        <a:ext cx="2388557" cy="1194278"/>
      </dsp:txXfrm>
    </dsp:sp>
    <dsp:sp modelId="{CF38A285-0C94-415D-90D5-A4834981EC5A}">
      <dsp:nvSpPr>
        <dsp:cNvPr id="0" name=""/>
        <dsp:cNvSpPr/>
      </dsp:nvSpPr>
      <dsp:spPr>
        <a:xfrm>
          <a:off x="548" y="2375011"/>
          <a:ext cx="2388557" cy="1194278"/>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ar-EG" sz="2800" kern="1200" dirty="0" smtClean="0"/>
            <a:t>الجميع!</a:t>
          </a:r>
          <a:endParaRPr lang="en-GB" sz="2800" kern="1200" dirty="0"/>
        </a:p>
      </dsp:txBody>
      <dsp:txXfrm>
        <a:off x="548" y="2375011"/>
        <a:ext cx="2388557" cy="11942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9B1051-4A4C-41FB-AF30-0CB62416DB80}">
      <dsp:nvSpPr>
        <dsp:cNvPr id="0" name=""/>
        <dsp:cNvSpPr/>
      </dsp:nvSpPr>
      <dsp:spPr>
        <a:xfrm>
          <a:off x="0" y="10903"/>
          <a:ext cx="7891670" cy="117936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r" defTabSz="1778000">
            <a:lnSpc>
              <a:spcPct val="90000"/>
            </a:lnSpc>
            <a:spcBef>
              <a:spcPct val="0"/>
            </a:spcBef>
            <a:spcAft>
              <a:spcPct val="35000"/>
            </a:spcAft>
          </a:pPr>
          <a:r>
            <a:rPr lang="ar-SA" sz="4000" kern="1200" dirty="0" smtClean="0">
              <a:latin typeface="Arial" pitchFamily="34" charset="0"/>
              <a:cs typeface="Arial" pitchFamily="34" charset="0"/>
            </a:rPr>
            <a:t>الحكومة: للتنفيذ</a:t>
          </a:r>
          <a:endParaRPr lang="en-GB" sz="4000" kern="1200" dirty="0">
            <a:latin typeface="Arial" pitchFamily="34" charset="0"/>
            <a:cs typeface="Arial" pitchFamily="34" charset="0"/>
          </a:endParaRPr>
        </a:p>
      </dsp:txBody>
      <dsp:txXfrm>
        <a:off x="57572" y="68475"/>
        <a:ext cx="7776526" cy="1064216"/>
      </dsp:txXfrm>
    </dsp:sp>
    <dsp:sp modelId="{3421FD2C-DA71-4F36-8306-210210DF4675}">
      <dsp:nvSpPr>
        <dsp:cNvPr id="0" name=""/>
        <dsp:cNvSpPr/>
      </dsp:nvSpPr>
      <dsp:spPr>
        <a:xfrm>
          <a:off x="0" y="1190263"/>
          <a:ext cx="789167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561" tIns="33020" rIns="184912" bIns="33020" numCol="1" spcCol="1270" anchor="t" anchorCtr="0">
          <a:noAutofit/>
        </a:bodyPr>
        <a:lstStyle/>
        <a:p>
          <a:pPr marL="228600" lvl="1" indent="-228600" algn="r" defTabSz="1155700" rtl="1">
            <a:lnSpc>
              <a:spcPct val="90000"/>
            </a:lnSpc>
            <a:spcBef>
              <a:spcPct val="0"/>
            </a:spcBef>
            <a:spcAft>
              <a:spcPct val="20000"/>
            </a:spcAft>
            <a:buChar char="••"/>
          </a:pPr>
          <a:r>
            <a:rPr lang="ar-SA" sz="2600" kern="1200" dirty="0" smtClean="0">
              <a:latin typeface="Arial" pitchFamily="34" charset="0"/>
              <a:cs typeface="Arial" pitchFamily="34" charset="0"/>
            </a:rPr>
            <a:t>جهة التنسيق</a:t>
          </a:r>
          <a:endParaRPr lang="en-GB" sz="2600" kern="1200" dirty="0">
            <a:latin typeface="Arial" pitchFamily="34" charset="0"/>
            <a:cs typeface="Arial" pitchFamily="34" charset="0"/>
          </a:endParaRPr>
        </a:p>
        <a:p>
          <a:pPr marL="228600" lvl="1" indent="-228600" algn="r" defTabSz="1155700" rtl="1">
            <a:lnSpc>
              <a:spcPct val="90000"/>
            </a:lnSpc>
            <a:spcBef>
              <a:spcPct val="0"/>
            </a:spcBef>
            <a:spcAft>
              <a:spcPct val="20000"/>
            </a:spcAft>
            <a:buChar char="••"/>
          </a:pPr>
          <a:r>
            <a:rPr lang="ar-SA" sz="2600" kern="1200" dirty="0" smtClean="0">
              <a:latin typeface="Arial" pitchFamily="34" charset="0"/>
              <a:cs typeface="Arial" pitchFamily="34" charset="0"/>
            </a:rPr>
            <a:t>آلية التنسيق (اختيارية)</a:t>
          </a:r>
          <a:endParaRPr lang="en-GB" sz="2600" kern="1200" dirty="0">
            <a:latin typeface="Arial" pitchFamily="34" charset="0"/>
            <a:cs typeface="Arial" pitchFamily="34" charset="0"/>
          </a:endParaRPr>
        </a:p>
      </dsp:txBody>
      <dsp:txXfrm>
        <a:off x="0" y="1190263"/>
        <a:ext cx="7891670" cy="1043280"/>
      </dsp:txXfrm>
    </dsp:sp>
    <dsp:sp modelId="{3744CA93-01A5-4693-B123-A88119B387B1}">
      <dsp:nvSpPr>
        <dsp:cNvPr id="0" name=""/>
        <dsp:cNvSpPr/>
      </dsp:nvSpPr>
      <dsp:spPr>
        <a:xfrm>
          <a:off x="0" y="2233543"/>
          <a:ext cx="7891670" cy="1179360"/>
        </a:xfrm>
        <a:prstGeom prst="roundRect">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r" defTabSz="1511300">
            <a:lnSpc>
              <a:spcPct val="90000"/>
            </a:lnSpc>
            <a:spcBef>
              <a:spcPct val="0"/>
            </a:spcBef>
            <a:spcAft>
              <a:spcPct val="35000"/>
            </a:spcAft>
          </a:pPr>
          <a:r>
            <a:rPr lang="ar-SA" sz="3400" kern="1200" dirty="0" smtClean="0">
              <a:latin typeface="Arial" pitchFamily="34" charset="0"/>
              <a:cs typeface="Arial" pitchFamily="34" charset="0"/>
            </a:rPr>
            <a:t>الإطار المستقل: للرصد</a:t>
          </a:r>
          <a:endParaRPr lang="en-GB" sz="3400" kern="1200" dirty="0">
            <a:latin typeface="Arial" pitchFamily="34" charset="0"/>
            <a:cs typeface="Arial" pitchFamily="34" charset="0"/>
          </a:endParaRPr>
        </a:p>
      </dsp:txBody>
      <dsp:txXfrm>
        <a:off x="57572" y="2291115"/>
        <a:ext cx="7776526" cy="1064216"/>
      </dsp:txXfrm>
    </dsp:sp>
    <dsp:sp modelId="{DA179D7C-8D30-4054-9459-CE0E33D69499}">
      <dsp:nvSpPr>
        <dsp:cNvPr id="0" name=""/>
        <dsp:cNvSpPr/>
      </dsp:nvSpPr>
      <dsp:spPr>
        <a:xfrm>
          <a:off x="0" y="3412903"/>
          <a:ext cx="7891670" cy="10432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0561" tIns="33020" rIns="184912" bIns="33020" numCol="1" spcCol="1270" anchor="t" anchorCtr="0">
          <a:noAutofit/>
        </a:bodyPr>
        <a:lstStyle/>
        <a:p>
          <a:pPr marL="228600" lvl="1" indent="-228600" algn="r" defTabSz="1155700" rtl="1">
            <a:lnSpc>
              <a:spcPct val="90000"/>
            </a:lnSpc>
            <a:spcBef>
              <a:spcPct val="0"/>
            </a:spcBef>
            <a:spcAft>
              <a:spcPct val="20000"/>
            </a:spcAft>
            <a:buChar char="••"/>
          </a:pPr>
          <a:r>
            <a:rPr lang="ar-SA" sz="2600" kern="1200" dirty="0" smtClean="0">
              <a:latin typeface="Arial" pitchFamily="34" charset="0"/>
              <a:cs typeface="Arial" pitchFamily="34" charset="0"/>
            </a:rPr>
            <a:t>الإطار الوطني للتنفيذ والرصد</a:t>
          </a:r>
          <a:endParaRPr lang="en-GB" sz="2600" kern="1200" dirty="0">
            <a:latin typeface="Arial" pitchFamily="34" charset="0"/>
            <a:cs typeface="Arial" pitchFamily="34" charset="0"/>
          </a:endParaRPr>
        </a:p>
        <a:p>
          <a:pPr marL="228600" lvl="1" indent="-228600" algn="r" defTabSz="1155700" rtl="1">
            <a:lnSpc>
              <a:spcPct val="90000"/>
            </a:lnSpc>
            <a:spcBef>
              <a:spcPct val="0"/>
            </a:spcBef>
            <a:spcAft>
              <a:spcPct val="20000"/>
            </a:spcAft>
            <a:buChar char="••"/>
          </a:pPr>
          <a:r>
            <a:rPr lang="ar-SA" sz="2600" kern="1200" dirty="0" smtClean="0">
              <a:latin typeface="Arial" pitchFamily="34" charset="0"/>
              <a:cs typeface="Arial" pitchFamily="34" charset="0"/>
            </a:rPr>
            <a:t>المجتمع المدني</a:t>
          </a:r>
          <a:endParaRPr lang="en-GB" sz="2600" kern="1200" dirty="0">
            <a:latin typeface="Arial" pitchFamily="34" charset="0"/>
            <a:cs typeface="Arial" pitchFamily="34" charset="0"/>
          </a:endParaRPr>
        </a:p>
      </dsp:txBody>
      <dsp:txXfrm>
        <a:off x="0" y="3412903"/>
        <a:ext cx="7891670" cy="10432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493D31-AF89-47BC-AF6C-18B852AEE530}">
      <dsp:nvSpPr>
        <dsp:cNvPr id="0" name=""/>
        <dsp:cNvSpPr/>
      </dsp:nvSpPr>
      <dsp:spPr>
        <a:xfrm>
          <a:off x="5867755" y="1785815"/>
          <a:ext cx="2069207" cy="1034603"/>
        </a:xfrm>
        <a:prstGeom prst="roundRect">
          <a:avLst>
            <a:gd name="adj" fmla="val 10000"/>
          </a:avLst>
        </a:prstGeom>
        <a:solidFill>
          <a:srgbClr val="00B0F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kern="1200" dirty="0" smtClean="0"/>
            <a:t>اللجنة</a:t>
          </a:r>
          <a:endParaRPr lang="en-GB" sz="2300" kern="1200" dirty="0"/>
        </a:p>
      </dsp:txBody>
      <dsp:txXfrm>
        <a:off x="5898057" y="1816117"/>
        <a:ext cx="2008603" cy="973999"/>
      </dsp:txXfrm>
    </dsp:sp>
    <dsp:sp modelId="{455B06C2-C0EC-4603-9A8D-B5588D11BAAC}">
      <dsp:nvSpPr>
        <dsp:cNvPr id="0" name=""/>
        <dsp:cNvSpPr/>
      </dsp:nvSpPr>
      <dsp:spPr>
        <a:xfrm rot="14110531">
          <a:off x="4729230" y="1688005"/>
          <a:ext cx="1449368" cy="40429"/>
        </a:xfrm>
        <a:custGeom>
          <a:avLst/>
          <a:gdLst/>
          <a:ahLst/>
          <a:cxnLst/>
          <a:rect l="0" t="0" r="0" b="0"/>
          <a:pathLst>
            <a:path>
              <a:moveTo>
                <a:pt x="0" y="20214"/>
              </a:moveTo>
              <a:lnTo>
                <a:pt x="1449368"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5417680" y="1671986"/>
        <a:ext cx="72468" cy="72468"/>
      </dsp:txXfrm>
    </dsp:sp>
    <dsp:sp modelId="{AE55E8C1-B3A2-4DC9-A5EA-B352C551340A}">
      <dsp:nvSpPr>
        <dsp:cNvPr id="0" name=""/>
        <dsp:cNvSpPr/>
      </dsp:nvSpPr>
      <dsp:spPr>
        <a:xfrm>
          <a:off x="2970865" y="596021"/>
          <a:ext cx="2069207" cy="1034603"/>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kern="1200" dirty="0" smtClean="0"/>
            <a:t>اتفاقية حقوق الأشخاص ذوي الإعاقة</a:t>
          </a:r>
          <a:endParaRPr lang="en-GB" sz="2300" kern="1200" dirty="0"/>
        </a:p>
      </dsp:txBody>
      <dsp:txXfrm>
        <a:off x="3001167" y="626323"/>
        <a:ext cx="2008603" cy="973999"/>
      </dsp:txXfrm>
    </dsp:sp>
    <dsp:sp modelId="{CB49AEA3-1A71-43F0-8263-040447AA11E2}">
      <dsp:nvSpPr>
        <dsp:cNvPr id="0" name=""/>
        <dsp:cNvSpPr/>
      </dsp:nvSpPr>
      <dsp:spPr>
        <a:xfrm rot="12942401">
          <a:off x="2047377" y="795660"/>
          <a:ext cx="1019294" cy="40429"/>
        </a:xfrm>
        <a:custGeom>
          <a:avLst/>
          <a:gdLst/>
          <a:ahLst/>
          <a:cxnLst/>
          <a:rect l="0" t="0" r="0" b="0"/>
          <a:pathLst>
            <a:path>
              <a:moveTo>
                <a:pt x="0" y="20214"/>
              </a:moveTo>
              <a:lnTo>
                <a:pt x="1019294" y="202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31542" y="790392"/>
        <a:ext cx="50964" cy="50964"/>
      </dsp:txXfrm>
    </dsp:sp>
    <dsp:sp modelId="{05A1BB28-EB90-42EC-9AC7-A2B14DDD7053}">
      <dsp:nvSpPr>
        <dsp:cNvPr id="0" name=""/>
        <dsp:cNvSpPr/>
      </dsp:nvSpPr>
      <dsp:spPr>
        <a:xfrm>
          <a:off x="73975" y="1124"/>
          <a:ext cx="2069207" cy="1034603"/>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kern="1200" dirty="0" smtClean="0"/>
            <a:t>تقارير الدولة</a:t>
          </a:r>
          <a:endParaRPr lang="en-GB" sz="2300" kern="1200" dirty="0"/>
        </a:p>
      </dsp:txBody>
      <dsp:txXfrm>
        <a:off x="104277" y="31426"/>
        <a:ext cx="2008603" cy="973999"/>
      </dsp:txXfrm>
    </dsp:sp>
    <dsp:sp modelId="{E5D23FD7-7A9B-41B1-BF33-1B160DB152D1}">
      <dsp:nvSpPr>
        <dsp:cNvPr id="0" name=""/>
        <dsp:cNvSpPr/>
      </dsp:nvSpPr>
      <dsp:spPr>
        <a:xfrm rot="8657599">
          <a:off x="2047377" y="1390557"/>
          <a:ext cx="1019294" cy="40429"/>
        </a:xfrm>
        <a:custGeom>
          <a:avLst/>
          <a:gdLst/>
          <a:ahLst/>
          <a:cxnLst/>
          <a:rect l="0" t="0" r="0" b="0"/>
          <a:pathLst>
            <a:path>
              <a:moveTo>
                <a:pt x="0" y="20214"/>
              </a:moveTo>
              <a:lnTo>
                <a:pt x="1019294" y="202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31542" y="1385289"/>
        <a:ext cx="50964" cy="50964"/>
      </dsp:txXfrm>
    </dsp:sp>
    <dsp:sp modelId="{C263D153-2E80-46C5-8769-3885BC30ADF8}">
      <dsp:nvSpPr>
        <dsp:cNvPr id="0" name=""/>
        <dsp:cNvSpPr/>
      </dsp:nvSpPr>
      <dsp:spPr>
        <a:xfrm>
          <a:off x="73975" y="1190918"/>
          <a:ext cx="2069207" cy="1034603"/>
        </a:xfrm>
        <a:prstGeom prst="roundRect">
          <a:avLst>
            <a:gd name="adj" fmla="val 10000"/>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kern="1200" dirty="0" smtClean="0"/>
            <a:t>تعليقات عامة وملاحظات ختامية</a:t>
          </a:r>
          <a:endParaRPr lang="en-GB" sz="2300" kern="1200" dirty="0"/>
        </a:p>
      </dsp:txBody>
      <dsp:txXfrm>
        <a:off x="104277" y="1221220"/>
        <a:ext cx="2008603" cy="973999"/>
      </dsp:txXfrm>
    </dsp:sp>
    <dsp:sp modelId="{A69F30D7-07BC-4874-925A-751F80FED0E6}">
      <dsp:nvSpPr>
        <dsp:cNvPr id="0" name=""/>
        <dsp:cNvSpPr/>
      </dsp:nvSpPr>
      <dsp:spPr>
        <a:xfrm rot="7489469">
          <a:off x="4729230" y="2877799"/>
          <a:ext cx="1449368" cy="40429"/>
        </a:xfrm>
        <a:custGeom>
          <a:avLst/>
          <a:gdLst/>
          <a:ahLst/>
          <a:cxnLst/>
          <a:rect l="0" t="0" r="0" b="0"/>
          <a:pathLst>
            <a:path>
              <a:moveTo>
                <a:pt x="0" y="20214"/>
              </a:moveTo>
              <a:lnTo>
                <a:pt x="1449368" y="2021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5417680" y="2861780"/>
        <a:ext cx="72468" cy="72468"/>
      </dsp:txXfrm>
    </dsp:sp>
    <dsp:sp modelId="{2891D886-525D-4FE9-9DB1-9A6BA4FCDDF1}">
      <dsp:nvSpPr>
        <dsp:cNvPr id="0" name=""/>
        <dsp:cNvSpPr/>
      </dsp:nvSpPr>
      <dsp:spPr>
        <a:xfrm>
          <a:off x="2970865" y="2975609"/>
          <a:ext cx="2069207" cy="103460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SA" sz="2300" kern="1200" dirty="0" smtClean="0"/>
            <a:t>البروتوكول الاختياري للاتفاقية</a:t>
          </a:r>
          <a:endParaRPr lang="en-GB" sz="2300" kern="1200" dirty="0"/>
        </a:p>
      </dsp:txBody>
      <dsp:txXfrm>
        <a:off x="3001167" y="3005911"/>
        <a:ext cx="2008603" cy="973999"/>
      </dsp:txXfrm>
    </dsp:sp>
    <dsp:sp modelId="{A7C8DEF0-7FAC-4A39-9C67-DD323ABF2A6A}">
      <dsp:nvSpPr>
        <dsp:cNvPr id="0" name=""/>
        <dsp:cNvSpPr/>
      </dsp:nvSpPr>
      <dsp:spPr>
        <a:xfrm rot="12942401">
          <a:off x="2047377" y="3175248"/>
          <a:ext cx="1019294" cy="40429"/>
        </a:xfrm>
        <a:custGeom>
          <a:avLst/>
          <a:gdLst/>
          <a:ahLst/>
          <a:cxnLst/>
          <a:rect l="0" t="0" r="0" b="0"/>
          <a:pathLst>
            <a:path>
              <a:moveTo>
                <a:pt x="0" y="20214"/>
              </a:moveTo>
              <a:lnTo>
                <a:pt x="1019294" y="202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31542" y="3169980"/>
        <a:ext cx="50964" cy="50964"/>
      </dsp:txXfrm>
    </dsp:sp>
    <dsp:sp modelId="{D3CFED0D-86F4-43D0-B3CF-D697DBAAC773}">
      <dsp:nvSpPr>
        <dsp:cNvPr id="0" name=""/>
        <dsp:cNvSpPr/>
      </dsp:nvSpPr>
      <dsp:spPr>
        <a:xfrm>
          <a:off x="73975" y="2380712"/>
          <a:ext cx="2069207" cy="103460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EG" sz="2300" kern="1200" smtClean="0"/>
            <a:t>البلاغات</a:t>
          </a:r>
          <a:endParaRPr lang="en-GB" sz="2300" kern="1200" dirty="0"/>
        </a:p>
      </dsp:txBody>
      <dsp:txXfrm>
        <a:off x="104277" y="2411014"/>
        <a:ext cx="2008603" cy="973999"/>
      </dsp:txXfrm>
    </dsp:sp>
    <dsp:sp modelId="{A3FF6233-23F7-4DE9-8CF2-47D8C5508D01}">
      <dsp:nvSpPr>
        <dsp:cNvPr id="0" name=""/>
        <dsp:cNvSpPr/>
      </dsp:nvSpPr>
      <dsp:spPr>
        <a:xfrm rot="8657599">
          <a:off x="2047377" y="3770145"/>
          <a:ext cx="1019294" cy="40429"/>
        </a:xfrm>
        <a:custGeom>
          <a:avLst/>
          <a:gdLst/>
          <a:ahLst/>
          <a:cxnLst/>
          <a:rect l="0" t="0" r="0" b="0"/>
          <a:pathLst>
            <a:path>
              <a:moveTo>
                <a:pt x="0" y="20214"/>
              </a:moveTo>
              <a:lnTo>
                <a:pt x="1019294" y="2021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31542" y="3764877"/>
        <a:ext cx="50964" cy="50964"/>
      </dsp:txXfrm>
    </dsp:sp>
    <dsp:sp modelId="{D2EA03A3-B22B-406A-9828-7D2C89FE99DF}">
      <dsp:nvSpPr>
        <dsp:cNvPr id="0" name=""/>
        <dsp:cNvSpPr/>
      </dsp:nvSpPr>
      <dsp:spPr>
        <a:xfrm>
          <a:off x="73975" y="3570506"/>
          <a:ext cx="2069207" cy="1034603"/>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ar-EG" sz="2300" kern="1200" dirty="0" smtClean="0"/>
            <a:t>التحقيقات</a:t>
          </a:r>
          <a:endParaRPr lang="en-GB" sz="2300" kern="1200" dirty="0"/>
        </a:p>
      </dsp:txBody>
      <dsp:txXfrm>
        <a:off x="104277" y="3600808"/>
        <a:ext cx="2008603" cy="97399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6400" cy="4968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fr-FR"/>
          </a:p>
        </p:txBody>
      </p:sp>
      <p:sp>
        <p:nvSpPr>
          <p:cNvPr id="3" name="Espace réservé de la date 2"/>
          <p:cNvSpPr>
            <a:spLocks noGrp="1"/>
          </p:cNvSpPr>
          <p:nvPr>
            <p:ph type="dt" sz="quarter"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08" charset="0"/>
              </a:defRPr>
            </a:lvl1pPr>
          </a:lstStyle>
          <a:p>
            <a:pPr>
              <a:defRPr/>
            </a:pPr>
            <a:fld id="{39FA7D06-EEBE-4100-9C88-81F72FB0816F}" type="datetime1">
              <a:rPr lang="fr-FR"/>
              <a:pPr>
                <a:defRPr/>
              </a:pPr>
              <a:t>30/09/2015</a:t>
            </a:fld>
            <a:endParaRPr lang="fr-FR"/>
          </a:p>
        </p:txBody>
      </p:sp>
      <p:sp>
        <p:nvSpPr>
          <p:cNvPr id="4" name="Espace réservé du pied de page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fr-FR"/>
          </a:p>
        </p:txBody>
      </p:sp>
      <p:sp>
        <p:nvSpPr>
          <p:cNvPr id="5" name="Espace réservé du numéro de diapositive 4"/>
          <p:cNvSpPr>
            <a:spLocks noGrp="1"/>
          </p:cNvSpPr>
          <p:nvPr>
            <p:ph type="sldNum" sz="quarter" idx="3"/>
          </p:nvPr>
        </p:nvSpPr>
        <p:spPr>
          <a:xfrm>
            <a:off x="3849688" y="9428163"/>
            <a:ext cx="2946400" cy="496887"/>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08" charset="0"/>
              </a:defRPr>
            </a:lvl1pPr>
          </a:lstStyle>
          <a:p>
            <a:pPr>
              <a:defRPr/>
            </a:pPr>
            <a:fld id="{E7CD7930-A406-468A-95DF-111BBC69A1FB}" type="slidenum">
              <a:rPr lang="fr-FR"/>
              <a:pPr>
                <a:defRPr/>
              </a:pPr>
              <a:t>‹#›</a:t>
            </a:fld>
            <a:endParaRPr lang="fr-FR"/>
          </a:p>
        </p:txBody>
      </p:sp>
    </p:spTree>
    <p:extLst>
      <p:ext uri="{BB962C8B-B14F-4D97-AF65-F5344CB8AC3E}">
        <p14:creationId xmlns:p14="http://schemas.microsoft.com/office/powerpoint/2010/main" val="736104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pPr>
              <a:defRPr/>
            </a:pPr>
            <a:fld id="{CE6A26FC-1EA7-4F5A-892A-E6CCF8F9BBAD}" type="datetimeFigureOut">
              <a:rPr lang="en-GB"/>
              <a:pPr>
                <a:defRPr/>
              </a:pPr>
              <a:t>30/09/2015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pPr>
              <a:defRPr/>
            </a:pPr>
            <a:fld id="{B00010AE-ECDB-4E80-ACE3-CD11357FF621}" type="slidenum">
              <a:rPr lang="en-GB"/>
              <a:pPr>
                <a:defRPr/>
              </a:pPr>
              <a:t>‹#›</a:t>
            </a:fld>
            <a:endParaRPr lang="en-GB"/>
          </a:p>
        </p:txBody>
      </p:sp>
    </p:spTree>
    <p:extLst>
      <p:ext uri="{BB962C8B-B14F-4D97-AF65-F5344CB8AC3E}">
        <p14:creationId xmlns:p14="http://schemas.microsoft.com/office/powerpoint/2010/main" val="26294659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90C31AC2-7733-432B-8742-8F4DB1701F88}" type="slidenum">
              <a:rPr lang="en-GB" smtClean="0"/>
              <a:pPr eaLnBrk="1" hangingPunct="1"/>
              <a:t>1</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7D539EA-0F74-431D-8B3B-6AF43A7831CA}" type="slidenum">
              <a:rPr lang="en-GB" smtClean="0"/>
              <a:pPr eaLnBrk="1" hangingPunct="1"/>
              <a:t>10</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3739DD2C-6308-4F17-B2F9-558557A12D3A}" type="slidenum">
              <a:rPr lang="en-GB" smtClean="0"/>
              <a:pPr eaLnBrk="1" hangingPunct="1"/>
              <a:t>11</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FFF37E8-F8CD-4FE8-9A5F-23EF0C5EED16}" type="slidenum">
              <a:rPr lang="en-GB" smtClean="0"/>
              <a:pPr eaLnBrk="1" hangingPunct="1"/>
              <a:t>12</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A31DE75B-4C5A-496A-9853-C187CD88551D}" type="slidenum">
              <a:rPr lang="en-GB" smtClean="0"/>
              <a:pPr eaLnBrk="1" hangingPunct="1"/>
              <a:t>13</a:t>
            </a:fld>
            <a:endParaRPr lang="en-GB"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85F7D5F9-C052-4A95-8594-68DCA0EE731A}" type="slidenum">
              <a:rPr lang="en-GB" smtClean="0"/>
              <a:pPr eaLnBrk="1" hangingPunct="1"/>
              <a:t>14</a:t>
            </a:fld>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90120A10-F54C-467A-B1CB-7C8344409E7A}" type="slidenum">
              <a:rPr lang="en-GB" smtClean="0"/>
              <a:pPr eaLnBrk="1" hangingPunct="1"/>
              <a:t>15</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378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CB705161-3E0C-4D67-A4CA-A7C8FD23207B}" type="slidenum">
              <a:rPr lang="en-GB" smtClean="0"/>
              <a:pPr eaLnBrk="1" hangingPunct="1"/>
              <a:t>16</a:t>
            </a:fld>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AF3D836B-E3F8-47BA-9A17-21A77CD58668}" type="slidenum">
              <a:rPr lang="en-GB" smtClean="0"/>
              <a:pPr eaLnBrk="1" hangingPunct="1"/>
              <a:t>2</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2D8BA16D-5C56-43AC-9E01-3E4FCBC47E2A}" type="slidenum">
              <a:rPr lang="en-GB" smtClean="0"/>
              <a:pPr eaLnBrk="1" hangingPunct="1"/>
              <a:t>3</a:t>
            </a:fld>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9AE2ED02-5248-4E31-93DE-482811F363BC}" type="slidenum">
              <a:rPr lang="en-GB" smtClean="0"/>
              <a:pPr eaLnBrk="1" hangingPunct="1"/>
              <a:t>4</a:t>
            </a:fld>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9E399D12-FBA4-4929-8AB5-75B762D01C91}" type="slidenum">
              <a:rPr lang="en-GB" smtClean="0"/>
              <a:pPr eaLnBrk="1" hangingPunct="1"/>
              <a:t>5</a:t>
            </a:fld>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276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C48B3ABB-3937-4E22-99A0-0854F355DF20}" type="slidenum">
              <a:rPr lang="en-GB" smtClean="0"/>
              <a:pPr eaLnBrk="1" hangingPunct="1"/>
              <a:t>6</a:t>
            </a:fld>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11DCE91A-9A4F-4F7C-A310-923A555606B0}" type="slidenum">
              <a:rPr lang="en-GB" smtClean="0"/>
              <a:pPr eaLnBrk="1" hangingPunct="1"/>
              <a:t>7</a:t>
            </a:fld>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gn="r" rtl="1" eaLnBrk="1" hangingPunct="1">
              <a:spcBef>
                <a:spcPct val="0"/>
              </a:spcBef>
            </a:pPr>
            <a:r>
              <a:rPr lang="ar-EG" b="1" dirty="0" smtClean="0">
                <a:cs typeface="+mj-cs"/>
              </a:rPr>
              <a:t>الشريحة 8</a:t>
            </a:r>
            <a:endParaRPr lang="fr-CH" b="1" dirty="0" smtClean="0">
              <a:cs typeface="+mj-cs"/>
            </a:endParaRPr>
          </a:p>
          <a:p>
            <a:pPr algn="r" rtl="1" eaLnBrk="1" hangingPunct="1">
              <a:spcBef>
                <a:spcPct val="0"/>
              </a:spcBef>
            </a:pPr>
            <a:endParaRPr lang="ar-EG" b="1" dirty="0" smtClean="0">
              <a:cs typeface="+mj-cs"/>
            </a:endParaRPr>
          </a:p>
          <a:p>
            <a:pPr algn="r" rtl="1" eaLnBrk="1" hangingPunct="1">
              <a:spcBef>
                <a:spcPct val="0"/>
              </a:spcBef>
            </a:pPr>
            <a:r>
              <a:rPr lang="ar-EG" b="0" dirty="0" smtClean="0">
                <a:cs typeface="+mj-cs"/>
              </a:rPr>
              <a:t>الغرض من هذه الشريحة هو إبراز مختلف الآليات التي يمكن أن تؤدي دوراً في التنفيذ والرصد على الصعيد الوطني.</a:t>
            </a:r>
          </a:p>
          <a:p>
            <a:pPr algn="r" rtl="1" eaLnBrk="1" hangingPunct="1">
              <a:spcBef>
                <a:spcPct val="0"/>
              </a:spcBef>
            </a:pPr>
            <a:endParaRPr lang="ar-EG" b="0" dirty="0" smtClean="0">
              <a:cs typeface="+mj-cs"/>
            </a:endParaRPr>
          </a:p>
          <a:p>
            <a:pPr algn="r" rtl="1" eaLnBrk="1" hangingPunct="1">
              <a:spcBef>
                <a:spcPct val="0"/>
              </a:spcBef>
            </a:pPr>
            <a:r>
              <a:rPr lang="ar-EG" b="0" dirty="0" smtClean="0">
                <a:cs typeface="+mj-cs"/>
              </a:rPr>
              <a:t>وفي حين أن الاتفاقية تشير صراحة إلى ثلاث آليات – أي جهات التنسيق وآليات التنسيق للتنفيذ والآليات/الأُطر</a:t>
            </a:r>
            <a:r>
              <a:rPr lang="ar-EG" b="0" baseline="0" dirty="0" smtClean="0">
                <a:cs typeface="+mj-cs"/>
              </a:rPr>
              <a:t> المستقلة والمجتمع المدني للرصد – فإن آليات أخرى يمكن أيضاً أن تساعد في التنفيذ والرصد </a:t>
            </a:r>
            <a:r>
              <a:rPr lang="ar-EG" b="0" baseline="0" smtClean="0">
                <a:cs typeface="+mj-cs"/>
              </a:rPr>
              <a:t>والبرلمان والمحاكم أمثلة محتملة.</a:t>
            </a:r>
            <a:endParaRPr lang="fr-CH" b="0" dirty="0" smtClean="0">
              <a:cs typeface="+mj-cs"/>
            </a:endParaRPr>
          </a:p>
        </p:txBody>
      </p:sp>
      <p:sp>
        <p:nvSpPr>
          <p:cNvPr id="297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F170D40B-BADE-477E-8387-0BC4F68B8733}" type="slidenum">
              <a:rPr lang="en-US" smtClean="0">
                <a:cs typeface="Arial" charset="0"/>
              </a:rPr>
              <a:pPr eaLnBrk="1" hangingPunct="1"/>
              <a:t>8</a:t>
            </a:fld>
            <a:endParaRPr lang="en-US" smtClean="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lnSpc>
                <a:spcPct val="90000"/>
              </a:lnSpc>
              <a:spcBef>
                <a:spcPct val="0"/>
              </a:spcBef>
            </a:pPr>
            <a:endParaRPr lang="en-GB"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fld id="{5F2176A4-4F50-442C-A8B8-2E2FD79A0B9A}" type="slidenum">
              <a:rPr lang="en-GB" smtClean="0"/>
              <a:pPr eaLnBrk="1" hangingPunct="1"/>
              <a:t>9</a:t>
            </a:fld>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4" name="Image 9" descr="OHCHR_logo_EN_blue.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099300" y="6018213"/>
            <a:ext cx="1825625"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 6" descr="UN_logo.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308725" y="6188075"/>
            <a:ext cx="574675"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7" name="Image 8" descr="title_slide_background_3_shine.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350" y="0"/>
            <a:ext cx="9155113" cy="686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Connecteur droit 12"/>
          <p:cNvCxnSpPr/>
          <p:nvPr userDrawn="1"/>
        </p:nvCxnSpPr>
        <p:spPr>
          <a:xfrm rot="5400000">
            <a:off x="-849312" y="1438275"/>
            <a:ext cx="2874962" cy="15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9" name="Picture 12" descr="ppt_white"/>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4278313" y="5413375"/>
            <a:ext cx="41402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ctrTitle"/>
          </p:nvPr>
        </p:nvSpPr>
        <p:spPr>
          <a:xfrm>
            <a:off x="723900" y="2041240"/>
            <a:ext cx="6590166" cy="1150263"/>
          </a:xfrm>
        </p:spPr>
        <p:txBody>
          <a:bodyPr/>
          <a:lstStyle>
            <a:lvl1pPr>
              <a:defRPr sz="2800" b="1" baseline="0">
                <a:solidFill>
                  <a:schemeClr val="bg1"/>
                </a:solidFill>
              </a:defRPr>
            </a:lvl1pPr>
          </a:lstStyle>
          <a:p>
            <a:r>
              <a:rPr lang="en-US" smtClean="0"/>
              <a:t>Cliquez et modifiez le titre</a:t>
            </a:r>
            <a:endParaRPr lang="fr-FR" dirty="0"/>
          </a:p>
        </p:txBody>
      </p:sp>
      <p:sp>
        <p:nvSpPr>
          <p:cNvPr id="3" name="Sous-titre 2"/>
          <p:cNvSpPr>
            <a:spLocks noGrp="1"/>
          </p:cNvSpPr>
          <p:nvPr>
            <p:ph type="subTitle" idx="1"/>
          </p:nvPr>
        </p:nvSpPr>
        <p:spPr>
          <a:xfrm>
            <a:off x="723900" y="4248607"/>
            <a:ext cx="6590166" cy="978756"/>
          </a:xfrm>
        </p:spPr>
        <p:txBody>
          <a:bodyPr>
            <a:normAutofit/>
          </a:bodyPr>
          <a:lstStyle>
            <a:lvl1pPr marL="0" indent="0" algn="l">
              <a:buNone/>
              <a:defRPr sz="2000" i="1">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Cliquez</a:t>
            </a:r>
            <a:r>
              <a:rPr lang="en-US" dirty="0" smtClean="0"/>
              <a:t> pour modifier le style des </a:t>
            </a:r>
            <a:r>
              <a:rPr lang="en-US" dirty="0" err="1" smtClean="0"/>
              <a:t>sous-titres</a:t>
            </a:r>
            <a:r>
              <a:rPr lang="en-US" dirty="0" smtClean="0"/>
              <a:t> du masque</a:t>
            </a:r>
            <a:endParaRPr lang="fr-FR" dirty="0"/>
          </a:p>
        </p:txBody>
      </p:sp>
    </p:spTree>
    <p:extLst>
      <p:ext uri="{BB962C8B-B14F-4D97-AF65-F5344CB8AC3E}">
        <p14:creationId xmlns:p14="http://schemas.microsoft.com/office/powerpoint/2010/main" val="732799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tx2"/>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740832" y="1498601"/>
            <a:ext cx="7567085" cy="4477698"/>
          </a:xfrm>
        </p:spPr>
        <p:txBody>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e la date 3"/>
          <p:cNvSpPr>
            <a:spLocks noGrp="1"/>
          </p:cNvSpPr>
          <p:nvPr>
            <p:ph type="dt" sz="half" idx="10"/>
          </p:nvPr>
        </p:nvSpPr>
        <p:spPr/>
        <p:txBody>
          <a:bodyPr/>
          <a:lstStyle>
            <a:lvl1pPr>
              <a:defRPr/>
            </a:lvl1pPr>
          </a:lstStyle>
          <a:p>
            <a:pPr>
              <a:defRPr/>
            </a:pPr>
            <a:fld id="{13FDD007-0190-4B16-A919-0191D6B7657A}" type="datetime1">
              <a:rPr lang="fr-FR"/>
              <a:pPr>
                <a:defRPr/>
              </a:pPr>
              <a:t>30/09/2015</a:t>
            </a:fld>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216297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sz="half" idx="1"/>
          </p:nvPr>
        </p:nvSpPr>
        <p:spPr>
          <a:xfrm>
            <a:off x="740832" y="1498601"/>
            <a:ext cx="3754968"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contenu 3"/>
          <p:cNvSpPr>
            <a:spLocks noGrp="1"/>
          </p:cNvSpPr>
          <p:nvPr>
            <p:ph sz="half" idx="2"/>
          </p:nvPr>
        </p:nvSpPr>
        <p:spPr>
          <a:xfrm>
            <a:off x="4648200" y="1498601"/>
            <a:ext cx="3659717" cy="4477698"/>
          </a:xfrm>
        </p:spPr>
        <p:txBody>
          <a:bodyPr/>
          <a:lstStyle>
            <a:lvl1pPr>
              <a:defRPr sz="2400"/>
            </a:lvl1pPr>
            <a:lvl2pPr>
              <a:defRPr sz="2200"/>
            </a:lvl2pPr>
            <a:lvl3pPr>
              <a:defRPr sz="2000"/>
            </a:lvl3pPr>
            <a:lvl4pPr>
              <a:defRPr sz="2000"/>
            </a:lvl4pPr>
            <a:lvl5pPr>
              <a:defRPr sz="2000"/>
            </a:lvl5pPr>
            <a:lvl6pPr>
              <a:defRPr sz="1800"/>
            </a:lvl6pPr>
            <a:lvl7pPr>
              <a:defRPr sz="1800"/>
            </a:lvl7pPr>
            <a:lvl8pPr>
              <a:defRPr sz="1800"/>
            </a:lvl8pPr>
            <a:lvl9pPr>
              <a:defRPr sz="18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e la date 3"/>
          <p:cNvSpPr>
            <a:spLocks noGrp="1"/>
          </p:cNvSpPr>
          <p:nvPr>
            <p:ph type="dt" sz="half" idx="10"/>
          </p:nvPr>
        </p:nvSpPr>
        <p:spPr/>
        <p:txBody>
          <a:bodyPr/>
          <a:lstStyle>
            <a:lvl1pPr>
              <a:defRPr/>
            </a:lvl1pPr>
          </a:lstStyle>
          <a:p>
            <a:pPr>
              <a:defRPr/>
            </a:pPr>
            <a:fld id="{BD09D653-512E-4AA1-B033-B9EC925B1C78}" type="datetime1">
              <a:rPr lang="fr-FR"/>
              <a:pPr>
                <a:defRPr/>
              </a:pPr>
              <a:t>30/09/2015</a:t>
            </a:fld>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784190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texte 2"/>
          <p:cNvSpPr>
            <a:spLocks noGrp="1"/>
          </p:cNvSpPr>
          <p:nvPr>
            <p:ph type="body" idx="1"/>
          </p:nvPr>
        </p:nvSpPr>
        <p:spPr>
          <a:xfrm>
            <a:off x="740832" y="1498600"/>
            <a:ext cx="3756556"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4" name="Espace réservé du contenu 3"/>
          <p:cNvSpPr>
            <a:spLocks noGrp="1"/>
          </p:cNvSpPr>
          <p:nvPr>
            <p:ph sz="half" idx="2"/>
          </p:nvPr>
        </p:nvSpPr>
        <p:spPr>
          <a:xfrm>
            <a:off x="740832" y="2174875"/>
            <a:ext cx="3756556"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5" name="Espace réservé du texte 4"/>
          <p:cNvSpPr>
            <a:spLocks noGrp="1"/>
          </p:cNvSpPr>
          <p:nvPr>
            <p:ph type="body" sz="quarter" idx="3"/>
          </p:nvPr>
        </p:nvSpPr>
        <p:spPr>
          <a:xfrm>
            <a:off x="4645026" y="1498600"/>
            <a:ext cx="3662892" cy="676275"/>
          </a:xfrm>
        </p:spPr>
        <p:txBody>
          <a:bodyPr anchor="b">
            <a:no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6" name="Espace réservé du contenu 5"/>
          <p:cNvSpPr>
            <a:spLocks noGrp="1"/>
          </p:cNvSpPr>
          <p:nvPr>
            <p:ph sz="quarter" idx="4"/>
          </p:nvPr>
        </p:nvSpPr>
        <p:spPr>
          <a:xfrm>
            <a:off x="4645026" y="2174875"/>
            <a:ext cx="3662892" cy="3801423"/>
          </a:xfrm>
        </p:spPr>
        <p:txBody>
          <a:bodyPr/>
          <a:lstStyle>
            <a:lvl1pPr>
              <a:defRPr sz="2000"/>
            </a:lvl1pPr>
            <a:lvl2pPr>
              <a:defRPr sz="2000"/>
            </a:lvl2pPr>
            <a:lvl3pPr>
              <a:defRPr sz="2000"/>
            </a:lvl3pPr>
            <a:lvl4pPr>
              <a:defRPr sz="2000"/>
            </a:lvl4pPr>
            <a:lvl5pPr>
              <a:defRPr sz="2000"/>
            </a:lvl5pPr>
            <a:lvl6pPr>
              <a:defRPr sz="1600"/>
            </a:lvl6pPr>
            <a:lvl7pPr>
              <a:defRPr sz="1600"/>
            </a:lvl7pPr>
            <a:lvl8pPr>
              <a:defRPr sz="1600"/>
            </a:lvl8pPr>
            <a:lvl9pPr>
              <a:defRPr sz="16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7" name="Espace réservé de la date 3"/>
          <p:cNvSpPr>
            <a:spLocks noGrp="1"/>
          </p:cNvSpPr>
          <p:nvPr>
            <p:ph type="dt" sz="half" idx="10"/>
          </p:nvPr>
        </p:nvSpPr>
        <p:spPr/>
        <p:txBody>
          <a:bodyPr/>
          <a:lstStyle>
            <a:lvl1pPr>
              <a:defRPr/>
            </a:lvl1pPr>
          </a:lstStyle>
          <a:p>
            <a:pPr>
              <a:defRPr/>
            </a:pPr>
            <a:fld id="{72831487-31E2-4D9A-8E7D-8B5278BE30A3}" type="datetime1">
              <a:rPr lang="fr-FR"/>
              <a:pPr>
                <a:defRPr/>
              </a:pPr>
              <a:t>30/09/2015</a:t>
            </a:fld>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731335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0076C0"/>
                </a:solidFill>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e la date 3"/>
          <p:cNvSpPr>
            <a:spLocks noGrp="1"/>
          </p:cNvSpPr>
          <p:nvPr>
            <p:ph type="dt" sz="half" idx="10"/>
          </p:nvPr>
        </p:nvSpPr>
        <p:spPr/>
        <p:txBody>
          <a:bodyPr/>
          <a:lstStyle>
            <a:lvl1pPr>
              <a:defRPr/>
            </a:lvl1pPr>
          </a:lstStyle>
          <a:p>
            <a:pPr>
              <a:defRPr/>
            </a:pPr>
            <a:fld id="{618D0341-F0B7-4D7F-AE53-FDE1125A40C2}" type="datetime1">
              <a:rPr lang="fr-FR"/>
              <a:pPr>
                <a:defRPr/>
              </a:pPr>
              <a:t>30/09/2015</a:t>
            </a:fld>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1012191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EAC10E6C-8E0F-4407-9753-233DD9320B3E}" type="datetime1">
              <a:rPr lang="fr-FR"/>
              <a:pPr>
                <a:defRPr/>
              </a:pPr>
              <a:t>30/09/2015</a:t>
            </a:fld>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Tree>
    <p:extLst>
      <p:ext uri="{BB962C8B-B14F-4D97-AF65-F5344CB8AC3E}">
        <p14:creationId xmlns:p14="http://schemas.microsoft.com/office/powerpoint/2010/main" val="3742345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14397" y="273050"/>
            <a:ext cx="2751116" cy="1162050"/>
          </a:xfrm>
        </p:spPr>
        <p:txBody>
          <a:bodyPr/>
          <a:lstStyle>
            <a:lvl1pPr algn="l">
              <a:defRPr sz="20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du contenu 2"/>
          <p:cNvSpPr>
            <a:spLocks noGrp="1"/>
          </p:cNvSpPr>
          <p:nvPr>
            <p:ph idx="1"/>
          </p:nvPr>
        </p:nvSpPr>
        <p:spPr>
          <a:xfrm>
            <a:off x="3575050" y="273051"/>
            <a:ext cx="4759583" cy="5703248"/>
          </a:xfrm>
        </p:spPr>
        <p:txBody>
          <a:bodyPr/>
          <a:lstStyle>
            <a:lvl1pPr>
              <a:defRPr sz="2600"/>
            </a:lvl1pPr>
            <a:lvl2pPr>
              <a:defRPr sz="24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fr-FR" dirty="0"/>
          </a:p>
        </p:txBody>
      </p:sp>
      <p:sp>
        <p:nvSpPr>
          <p:cNvPr id="4" name="Espace réservé du texte 3"/>
          <p:cNvSpPr>
            <a:spLocks noGrp="1"/>
          </p:cNvSpPr>
          <p:nvPr>
            <p:ph type="body" sz="half" idx="2"/>
          </p:nvPr>
        </p:nvSpPr>
        <p:spPr>
          <a:xfrm>
            <a:off x="714397" y="1435101"/>
            <a:ext cx="2751116" cy="45709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7" name="Espace réservé de la date 4"/>
          <p:cNvSpPr>
            <a:spLocks noGrp="1"/>
          </p:cNvSpPr>
          <p:nvPr>
            <p:ph type="dt" sz="half" idx="10"/>
          </p:nvPr>
        </p:nvSpPr>
        <p:spPr>
          <a:xfrm>
            <a:off x="714375" y="6356350"/>
            <a:ext cx="2751138" cy="365125"/>
          </a:xfrm>
        </p:spPr>
        <p:txBody>
          <a:bodyPr/>
          <a:lstStyle>
            <a:lvl1pPr>
              <a:defRPr/>
            </a:lvl1pPr>
          </a:lstStyle>
          <a:p>
            <a:pPr>
              <a:defRPr/>
            </a:pPr>
            <a:fld id="{7F58EF5E-DE8D-49A8-8C78-1C037A54A57B}" type="datetime1">
              <a:rPr lang="fr-FR"/>
              <a:pPr>
                <a:defRPr/>
              </a:pPr>
              <a:t>30/09/2015</a:t>
            </a:fld>
            <a:endParaRPr lang="fr-FR"/>
          </a:p>
        </p:txBody>
      </p:sp>
      <p:sp>
        <p:nvSpPr>
          <p:cNvPr id="8" name="Espace réservé du pied de page 5"/>
          <p:cNvSpPr>
            <a:spLocks noGrp="1"/>
          </p:cNvSpPr>
          <p:nvPr>
            <p:ph type="ftr" sz="quarter" idx="11"/>
          </p:nvPr>
        </p:nvSpPr>
        <p:spPr>
          <a:xfrm>
            <a:off x="3575050" y="6356350"/>
            <a:ext cx="3659188" cy="365125"/>
          </a:xfrm>
        </p:spPr>
        <p:txBody>
          <a:bodyPr/>
          <a:lstStyle>
            <a:lvl1pPr algn="l">
              <a:defRPr/>
            </a:lvl1pPr>
          </a:lstStyle>
          <a:p>
            <a:pPr>
              <a:defRPr/>
            </a:pPr>
            <a:endParaRPr lang="fr-FR"/>
          </a:p>
        </p:txBody>
      </p:sp>
    </p:spTree>
    <p:extLst>
      <p:ext uri="{BB962C8B-B14F-4D97-AF65-F5344CB8AC3E}">
        <p14:creationId xmlns:p14="http://schemas.microsoft.com/office/powerpoint/2010/main" val="1410136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cxnSp>
        <p:nvCxnSpPr>
          <p:cNvPr id="5"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6" name="Picture 9" descr="ppt"/>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737073" y="4808256"/>
            <a:ext cx="7563541" cy="423001"/>
          </a:xfrm>
        </p:spPr>
        <p:txBody>
          <a:bodyPr anchor="b"/>
          <a:lstStyle>
            <a:lvl1pPr algn="l">
              <a:defRPr sz="2200" b="1"/>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fr-FR" dirty="0"/>
          </a:p>
        </p:txBody>
      </p:sp>
      <p:sp>
        <p:nvSpPr>
          <p:cNvPr id="3" name="Espace réservé pour une image  2"/>
          <p:cNvSpPr>
            <a:spLocks noGrp="1"/>
          </p:cNvSpPr>
          <p:nvPr>
            <p:ph type="pic" idx="1"/>
          </p:nvPr>
        </p:nvSpPr>
        <p:spPr>
          <a:xfrm>
            <a:off x="850473" y="612775"/>
            <a:ext cx="7450141"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737073" y="5231258"/>
            <a:ext cx="7563541" cy="60896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err="1" smtClean="0"/>
              <a:t>Cliquez</a:t>
            </a:r>
            <a:r>
              <a:rPr lang="en-US" dirty="0" smtClean="0"/>
              <a:t> pour modifier les styles du </a:t>
            </a:r>
            <a:r>
              <a:rPr lang="en-US" dirty="0" err="1" smtClean="0"/>
              <a:t>texte</a:t>
            </a:r>
            <a:r>
              <a:rPr lang="en-US" dirty="0" smtClean="0"/>
              <a:t> du masque</a:t>
            </a:r>
          </a:p>
        </p:txBody>
      </p:sp>
      <p:sp>
        <p:nvSpPr>
          <p:cNvPr id="7" name="Espace réservé de la date 4"/>
          <p:cNvSpPr>
            <a:spLocks noGrp="1"/>
          </p:cNvSpPr>
          <p:nvPr>
            <p:ph type="dt" sz="half" idx="10"/>
          </p:nvPr>
        </p:nvSpPr>
        <p:spPr>
          <a:xfrm>
            <a:off x="850900" y="6356350"/>
            <a:ext cx="1739900" cy="365125"/>
          </a:xfrm>
        </p:spPr>
        <p:txBody>
          <a:bodyPr/>
          <a:lstStyle>
            <a:lvl1pPr>
              <a:defRPr/>
            </a:lvl1pPr>
          </a:lstStyle>
          <a:p>
            <a:pPr>
              <a:defRPr/>
            </a:pPr>
            <a:fld id="{8D4A3230-2E5E-4EFD-A6B3-FF1B6643AC0E}" type="datetime1">
              <a:rPr lang="fr-FR"/>
              <a:pPr>
                <a:defRPr/>
              </a:pPr>
              <a:t>30/09/2015</a:t>
            </a:fld>
            <a:endParaRPr lang="fr-FR"/>
          </a:p>
        </p:txBody>
      </p:sp>
      <p:sp>
        <p:nvSpPr>
          <p:cNvPr id="8" name="Espace réservé du pied de page 5"/>
          <p:cNvSpPr>
            <a:spLocks noGrp="1"/>
          </p:cNvSpPr>
          <p:nvPr>
            <p:ph type="ftr" sz="quarter" idx="11"/>
          </p:nvPr>
        </p:nvSpPr>
        <p:spPr/>
        <p:txBody>
          <a:bodyPr/>
          <a:lstStyle>
            <a:lvl1pPr algn="l">
              <a:defRPr/>
            </a:lvl1pPr>
          </a:lstStyle>
          <a:p>
            <a:pPr>
              <a:defRPr/>
            </a:pPr>
            <a:endParaRPr lang="fr-FR"/>
          </a:p>
        </p:txBody>
      </p:sp>
    </p:spTree>
    <p:extLst>
      <p:ext uri="{BB962C8B-B14F-4D97-AF65-F5344CB8AC3E}">
        <p14:creationId xmlns:p14="http://schemas.microsoft.com/office/powerpoint/2010/main" val="2945699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41363" y="274638"/>
            <a:ext cx="7566025" cy="1090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endParaRPr lang="en-GB" smtClean="0"/>
          </a:p>
        </p:txBody>
      </p:sp>
      <p:sp>
        <p:nvSpPr>
          <p:cNvPr id="1027" name="Espace réservé du texte 2"/>
          <p:cNvSpPr>
            <a:spLocks noGrp="1"/>
          </p:cNvSpPr>
          <p:nvPr>
            <p:ph type="body" idx="1"/>
          </p:nvPr>
        </p:nvSpPr>
        <p:spPr bwMode="auto">
          <a:xfrm>
            <a:off x="741363" y="1498600"/>
            <a:ext cx="7566025" cy="4421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fr-FR" smtClean="0"/>
          </a:p>
        </p:txBody>
      </p:sp>
      <p:sp>
        <p:nvSpPr>
          <p:cNvPr id="4" name="Espace réservé de la date 3"/>
          <p:cNvSpPr>
            <a:spLocks noGrp="1"/>
          </p:cNvSpPr>
          <p:nvPr>
            <p:ph type="dt" sz="half" idx="2"/>
          </p:nvPr>
        </p:nvSpPr>
        <p:spPr>
          <a:xfrm>
            <a:off x="741363" y="6356350"/>
            <a:ext cx="1849437"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474747"/>
                </a:solidFill>
                <a:cs typeface="Arial" charset="0"/>
              </a:defRPr>
            </a:lvl1pPr>
          </a:lstStyle>
          <a:p>
            <a:pPr>
              <a:defRPr/>
            </a:pPr>
            <a:fld id="{CEF49665-732F-4CE7-A906-93C74E169AB7}" type="datetime1">
              <a:rPr lang="fr-FR"/>
              <a:pPr>
                <a:defRPr/>
              </a:pPr>
              <a:t>30/09/2015</a:t>
            </a:fld>
            <a:endParaRPr lang="fr-FR"/>
          </a:p>
        </p:txBody>
      </p:sp>
      <p:sp>
        <p:nvSpPr>
          <p:cNvPr id="5" name="Espace réservé du pied de page 4"/>
          <p:cNvSpPr>
            <a:spLocks noGrp="1"/>
          </p:cNvSpPr>
          <p:nvPr>
            <p:ph type="ftr" sz="quarter" idx="3"/>
          </p:nvPr>
        </p:nvSpPr>
        <p:spPr>
          <a:xfrm>
            <a:off x="2824163" y="6356350"/>
            <a:ext cx="32639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lumMod val="90000"/>
                    <a:lumOff val="10000"/>
                  </a:schemeClr>
                </a:solidFill>
                <a:latin typeface="Arial"/>
                <a:ea typeface="+mn-ea"/>
                <a:cs typeface="Arial"/>
              </a:defRPr>
            </a:lvl1pPr>
          </a:lstStyle>
          <a:p>
            <a:pPr>
              <a:defRPr/>
            </a:pPr>
            <a:endParaRPr lang="fr-FR"/>
          </a:p>
        </p:txBody>
      </p:sp>
      <p:cxnSp>
        <p:nvCxnSpPr>
          <p:cNvPr id="12" name="Connecteur droit 11"/>
          <p:cNvCxnSpPr/>
          <p:nvPr userDrawn="1"/>
        </p:nvCxnSpPr>
        <p:spPr>
          <a:xfrm rot="5400000">
            <a:off x="258762" y="328613"/>
            <a:ext cx="658813" cy="1588"/>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pic>
        <p:nvPicPr>
          <p:cNvPr id="1031" name="Picture 9" descr="ppt"/>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326188" y="6038850"/>
            <a:ext cx="25527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864" r:id="rId1"/>
    <p:sldLayoutId id="2147483859" r:id="rId2"/>
    <p:sldLayoutId id="2147483860" r:id="rId3"/>
    <p:sldLayoutId id="2147483861" r:id="rId4"/>
    <p:sldLayoutId id="2147483862" r:id="rId5"/>
    <p:sldLayoutId id="2147483863" r:id="rId6"/>
    <p:sldLayoutId id="2147483865" r:id="rId7"/>
    <p:sldLayoutId id="2147483866" r:id="rId8"/>
  </p:sldLayoutIdLst>
  <p:timing>
    <p:tnLst>
      <p:par>
        <p:cTn id="1" dur="indefinite" restart="never" nodeType="tmRoot"/>
      </p:par>
    </p:tnLst>
  </p:timing>
  <p:txStyles>
    <p:titleStyle>
      <a:lvl1pPr algn="l" defTabSz="457200" rtl="0" eaLnBrk="0" fontAlgn="base" hangingPunct="0">
        <a:spcBef>
          <a:spcPct val="0"/>
        </a:spcBef>
        <a:spcAft>
          <a:spcPct val="0"/>
        </a:spcAft>
        <a:defRPr sz="2600" b="1" kern="1200">
          <a:solidFill>
            <a:schemeClr val="tx2"/>
          </a:solidFill>
          <a:latin typeface="Arial"/>
          <a:ea typeface="ＭＳ Ｐゴシック" pitchFamily="-108" charset="-128"/>
          <a:cs typeface="Arial"/>
        </a:defRPr>
      </a:lvl1pPr>
      <a:lvl2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2pPr>
      <a:lvl3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3pPr>
      <a:lvl4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4pPr>
      <a:lvl5pPr algn="l" defTabSz="457200" rtl="0" eaLnBrk="0" fontAlgn="base" hangingPunct="0">
        <a:spcBef>
          <a:spcPct val="0"/>
        </a:spcBef>
        <a:spcAft>
          <a:spcPct val="0"/>
        </a:spcAft>
        <a:defRPr sz="2600" b="1">
          <a:solidFill>
            <a:schemeClr val="tx2"/>
          </a:solidFill>
          <a:latin typeface="Arial" pitchFamily="-108" charset="0"/>
          <a:ea typeface="ＭＳ Ｐゴシック" pitchFamily="-108" charset="-128"/>
          <a:cs typeface="Arial" charset="0"/>
        </a:defRPr>
      </a:lvl5pPr>
      <a:lvl6pPr marL="457200" algn="l" defTabSz="457200" rtl="0" fontAlgn="base">
        <a:spcBef>
          <a:spcPct val="0"/>
        </a:spcBef>
        <a:spcAft>
          <a:spcPct val="0"/>
        </a:spcAft>
        <a:defRPr sz="2800">
          <a:solidFill>
            <a:schemeClr val="tx2"/>
          </a:solidFill>
          <a:latin typeface="Arial" pitchFamily="-108" charset="0"/>
          <a:ea typeface="ＭＳ Ｐゴシック" pitchFamily="-108" charset="-128"/>
        </a:defRPr>
      </a:lvl6pPr>
      <a:lvl7pPr marL="914400" algn="l" defTabSz="457200" rtl="0" fontAlgn="base">
        <a:spcBef>
          <a:spcPct val="0"/>
        </a:spcBef>
        <a:spcAft>
          <a:spcPct val="0"/>
        </a:spcAft>
        <a:defRPr sz="2800">
          <a:solidFill>
            <a:schemeClr val="tx2"/>
          </a:solidFill>
          <a:latin typeface="Arial" pitchFamily="-108" charset="0"/>
          <a:ea typeface="ＭＳ Ｐゴシック" pitchFamily="-108" charset="-128"/>
        </a:defRPr>
      </a:lvl7pPr>
      <a:lvl8pPr marL="1371600" algn="l" defTabSz="457200" rtl="0" fontAlgn="base">
        <a:spcBef>
          <a:spcPct val="0"/>
        </a:spcBef>
        <a:spcAft>
          <a:spcPct val="0"/>
        </a:spcAft>
        <a:defRPr sz="2800">
          <a:solidFill>
            <a:schemeClr val="tx2"/>
          </a:solidFill>
          <a:latin typeface="Arial" pitchFamily="-108" charset="0"/>
          <a:ea typeface="ＭＳ Ｐゴシック" pitchFamily="-108" charset="-128"/>
        </a:defRPr>
      </a:lvl8pPr>
      <a:lvl9pPr marL="1828800" algn="l" defTabSz="457200" rtl="0" fontAlgn="base">
        <a:spcBef>
          <a:spcPct val="0"/>
        </a:spcBef>
        <a:spcAft>
          <a:spcPct val="0"/>
        </a:spcAft>
        <a:defRPr sz="2800">
          <a:solidFill>
            <a:schemeClr val="tx2"/>
          </a:solidFill>
          <a:latin typeface="Arial" pitchFamily="-108" charset="0"/>
          <a:ea typeface="ＭＳ Ｐゴシック" pitchFamily="-108" charset="-128"/>
        </a:defRPr>
      </a:lvl9pPr>
    </p:titleStyle>
    <p:bodyStyle>
      <a:lvl1pPr marL="342900" indent="-342900" algn="l" defTabSz="457200" rtl="0" eaLnBrk="0" fontAlgn="base" hangingPunct="0">
        <a:spcBef>
          <a:spcPct val="20000"/>
        </a:spcBef>
        <a:spcAft>
          <a:spcPct val="0"/>
        </a:spcAft>
        <a:buClr>
          <a:schemeClr val="tx2"/>
        </a:buClr>
        <a:buFont typeface="Wingdings" pitchFamily="-108" charset="2"/>
        <a:buChar char="§"/>
        <a:defRPr sz="2600" kern="1200">
          <a:solidFill>
            <a:schemeClr val="tx1"/>
          </a:solidFill>
          <a:latin typeface="Arial"/>
          <a:ea typeface="ＭＳ Ｐゴシック" pitchFamily="-108" charset="-128"/>
          <a:cs typeface="Arial"/>
        </a:defRPr>
      </a:lvl1pPr>
      <a:lvl2pPr marL="742950" indent="-285750" algn="l" defTabSz="457200" rtl="0" eaLnBrk="0" fontAlgn="base" hangingPunct="0">
        <a:spcBef>
          <a:spcPct val="20000"/>
        </a:spcBef>
        <a:spcAft>
          <a:spcPct val="0"/>
        </a:spcAft>
        <a:buClr>
          <a:schemeClr val="tx2"/>
        </a:buClr>
        <a:buFont typeface="Wingdings" pitchFamily="-108" charset="2"/>
        <a:buChar char="§"/>
        <a:defRPr sz="2400" kern="1200">
          <a:solidFill>
            <a:schemeClr val="tx1"/>
          </a:solidFill>
          <a:latin typeface="Arial"/>
          <a:ea typeface="ＭＳ Ｐゴシック" pitchFamily="-108" charset="-128"/>
          <a:cs typeface="Arial"/>
        </a:defRPr>
      </a:lvl2pPr>
      <a:lvl3pPr marL="1143000" indent="-228600" algn="l" defTabSz="457200" rtl="0" eaLnBrk="0" fontAlgn="base" hangingPunct="0">
        <a:spcBef>
          <a:spcPct val="20000"/>
        </a:spcBef>
        <a:spcAft>
          <a:spcPct val="0"/>
        </a:spcAft>
        <a:buClr>
          <a:schemeClr val="tx2"/>
        </a:buClr>
        <a:buFont typeface="Wingdings" pitchFamily="-108" charset="2"/>
        <a:buChar char="§"/>
        <a:defRPr sz="2200" kern="1200">
          <a:solidFill>
            <a:schemeClr val="tx1"/>
          </a:solidFill>
          <a:latin typeface="Arial"/>
          <a:ea typeface="ＭＳ Ｐゴシック" pitchFamily="-108" charset="-128"/>
          <a:cs typeface="Arial"/>
        </a:defRPr>
      </a:lvl3pPr>
      <a:lvl4pPr marL="1600200" indent="-228600" algn="l" defTabSz="457200" rtl="0" eaLnBrk="0" fontAlgn="base" hangingPunct="0">
        <a:spcBef>
          <a:spcPct val="20000"/>
        </a:spcBef>
        <a:spcAft>
          <a:spcPct val="0"/>
        </a:spcAft>
        <a:buClr>
          <a:schemeClr val="tx2"/>
        </a:buClr>
        <a:buFont typeface="Wingdings" pitchFamily="-108" charset="2"/>
        <a:buChar char="§"/>
        <a:defRPr sz="2000" kern="1200">
          <a:solidFill>
            <a:schemeClr val="tx1"/>
          </a:solidFill>
          <a:latin typeface="Arial"/>
          <a:ea typeface="ＭＳ Ｐゴシック" pitchFamily="-108" charset="-128"/>
          <a:cs typeface="Arial"/>
        </a:defRPr>
      </a:lvl4pPr>
      <a:lvl5pPr marL="2057400" indent="-228600" algn="l" defTabSz="457200" rtl="0" eaLnBrk="0" fontAlgn="base" hangingPunct="0">
        <a:spcBef>
          <a:spcPct val="20000"/>
        </a:spcBef>
        <a:spcAft>
          <a:spcPct val="0"/>
        </a:spcAft>
        <a:buClr>
          <a:schemeClr val="tx2"/>
        </a:buClr>
        <a:buFont typeface="Wingdings" pitchFamily="-108" charset="2"/>
        <a:buChar char="§"/>
        <a:defRPr sz="2000" kern="1200">
          <a:solidFill>
            <a:schemeClr val="tx1"/>
          </a:solidFill>
          <a:latin typeface="Arial"/>
          <a:ea typeface="ＭＳ Ｐゴシック" pitchFamily="-108" charset="-12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un.org/disabilities/documents/Publication/UNWCW%20MANUAL.pdf"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ous-titre 9"/>
          <p:cNvSpPr>
            <a:spLocks noGrp="1"/>
          </p:cNvSpPr>
          <p:nvPr>
            <p:ph type="subTitle" idx="1"/>
          </p:nvPr>
        </p:nvSpPr>
        <p:spPr>
          <a:xfrm>
            <a:off x="723900" y="4248150"/>
            <a:ext cx="6589713" cy="979488"/>
          </a:xfrm>
        </p:spPr>
        <p:txBody>
          <a:bodyPr/>
          <a:lstStyle/>
          <a:p>
            <a:pPr algn="r" rtl="1"/>
            <a:r>
              <a:rPr lang="ar-EG" sz="3200" dirty="0" smtClean="0">
                <a:solidFill>
                  <a:schemeClr val="bg1"/>
                </a:solidFill>
                <a:latin typeface="Arial" charset="0"/>
                <a:cs typeface="Arial" charset="0"/>
              </a:rPr>
              <a:t>الوحدة 2</a:t>
            </a:r>
            <a:endParaRPr lang="en-US" sz="3200" dirty="0" smtClean="0">
              <a:solidFill>
                <a:schemeClr val="bg1"/>
              </a:solidFill>
              <a:latin typeface="Arial" charset="0"/>
              <a:cs typeface="Arial" charset="0"/>
            </a:endParaRPr>
          </a:p>
        </p:txBody>
      </p:sp>
      <p:sp>
        <p:nvSpPr>
          <p:cNvPr id="5123" name="Titre 10"/>
          <p:cNvSpPr>
            <a:spLocks noGrp="1"/>
          </p:cNvSpPr>
          <p:nvPr>
            <p:ph type="ctrTitle"/>
          </p:nvPr>
        </p:nvSpPr>
        <p:spPr>
          <a:xfrm>
            <a:off x="723900" y="1930400"/>
            <a:ext cx="7348538" cy="1149350"/>
          </a:xfrm>
        </p:spPr>
        <p:txBody>
          <a:bodyPr/>
          <a:lstStyle/>
          <a:p>
            <a:pPr algn="r" rtl="1"/>
            <a:r>
              <a:rPr lang="ar-EG" sz="3400" dirty="0" smtClean="0">
                <a:latin typeface="Arial" charset="0"/>
                <a:cs typeface="Arial" charset="0"/>
              </a:rPr>
              <a:t>مقدمة موجزة للاتفاقية</a:t>
            </a:r>
            <a:r>
              <a:rPr lang="en-US" sz="3400" dirty="0" smtClean="0">
                <a:latin typeface="Arial" charset="0"/>
                <a:cs typeface="Arial" charset="0"/>
              </a:rPr>
              <a:t/>
            </a:r>
            <a:br>
              <a:rPr lang="en-US" sz="3400" dirty="0" smtClean="0">
                <a:latin typeface="Arial" charset="0"/>
                <a:cs typeface="Arial" charset="0"/>
              </a:rPr>
            </a:br>
            <a:endParaRPr lang="en-GB" sz="3400" dirty="0" smtClean="0">
              <a:latin typeface="Arial" charset="0"/>
              <a:cs typeface="Arial" charset="0"/>
            </a:endParaRPr>
          </a:p>
        </p:txBody>
      </p:sp>
      <p:sp>
        <p:nvSpPr>
          <p:cNvPr id="4" name="Text Box 4"/>
          <p:cNvSpPr txBox="1">
            <a:spLocks noChangeArrowheads="1"/>
          </p:cNvSpPr>
          <p:nvPr/>
        </p:nvSpPr>
        <p:spPr bwMode="auto">
          <a:xfrm>
            <a:off x="6400800" y="5438775"/>
            <a:ext cx="2257425" cy="101282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5000"/>
              </a:spcBef>
            </a:pPr>
            <a:r>
              <a:rPr lang="ar-EG" sz="1800" dirty="0">
                <a:solidFill>
                  <a:schemeClr val="bg1"/>
                </a:solidFill>
              </a:rPr>
              <a:t>الأمم المتحدة</a:t>
            </a:r>
          </a:p>
          <a:p>
            <a:pPr algn="l" defTabSz="914400" eaLnBrk="1" hangingPunct="1">
              <a:spcBef>
                <a:spcPct val="15000"/>
              </a:spcBef>
            </a:pPr>
            <a:r>
              <a:rPr lang="ar-EG" sz="1800" b="1" dirty="0">
                <a:solidFill>
                  <a:schemeClr val="bg1"/>
                </a:solidFill>
              </a:rPr>
              <a:t>حقوق الإنسان</a:t>
            </a:r>
          </a:p>
          <a:p>
            <a:pPr algn="l" defTabSz="914400" eaLnBrk="1" hangingPunct="1">
              <a:spcBef>
                <a:spcPct val="15000"/>
              </a:spcBef>
            </a:pPr>
            <a:r>
              <a:rPr lang="ar-EG" dirty="0">
                <a:solidFill>
                  <a:schemeClr val="bg1"/>
                </a:solidFill>
              </a:rPr>
              <a:t>مكتب المفوض السامي</a:t>
            </a:r>
            <a:endParaRPr lang="en-US" dirty="0">
              <a:solidFill>
                <a:schemeClr val="bg1"/>
              </a:solidFill>
            </a:endParaRPr>
          </a:p>
        </p:txBody>
      </p:sp>
      <p:sp>
        <p:nvSpPr>
          <p:cNvPr id="5" name="Text Box 5"/>
          <p:cNvSpPr txBox="1">
            <a:spLocks noChangeArrowheads="1"/>
          </p:cNvSpPr>
          <p:nvPr/>
        </p:nvSpPr>
        <p:spPr bwMode="auto">
          <a:xfrm>
            <a:off x="4057650" y="6432550"/>
            <a:ext cx="1419225" cy="257175"/>
          </a:xfrm>
          <a:prstGeom prst="rect">
            <a:avLst/>
          </a:prstGeom>
          <a:solidFill>
            <a:schemeClr val="hlink"/>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5000"/>
              </a:spcBef>
            </a:pPr>
            <a:r>
              <a:rPr lang="ar-EG" dirty="0">
                <a:solidFill>
                  <a:schemeClr val="bg1"/>
                </a:solidFill>
              </a:rPr>
              <a:t>الأمم المتحدة</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re 1"/>
          <p:cNvSpPr>
            <a:spLocks noGrp="1"/>
          </p:cNvSpPr>
          <p:nvPr>
            <p:ph type="title"/>
          </p:nvPr>
        </p:nvSpPr>
        <p:spPr>
          <a:xfrm>
            <a:off x="338138" y="274638"/>
            <a:ext cx="8418512" cy="1090612"/>
          </a:xfrm>
        </p:spPr>
        <p:txBody>
          <a:bodyPr/>
          <a:lstStyle/>
          <a:p>
            <a:pPr algn="ctr" rtl="1" eaLnBrk="1" hangingPunct="1"/>
            <a:r>
              <a:rPr lang="ar-SA" sz="3600" dirty="0" smtClean="0">
                <a:latin typeface="Arial" charset="0"/>
                <a:cs typeface="Arial" charset="0"/>
              </a:rPr>
              <a:t>كيف يتم إنفاذها؟ </a:t>
            </a:r>
            <a:br>
              <a:rPr lang="ar-SA" sz="3600" dirty="0" smtClean="0">
                <a:latin typeface="Arial" charset="0"/>
                <a:cs typeface="Arial" charset="0"/>
              </a:rPr>
            </a:br>
            <a:r>
              <a:rPr lang="ar-SA" sz="2800" dirty="0" smtClean="0">
                <a:latin typeface="Arial" charset="0"/>
                <a:cs typeface="Arial" charset="0"/>
              </a:rPr>
              <a:t>على الصعيد الوطني:</a:t>
            </a:r>
            <a:endParaRPr lang="fr-FR" sz="1800" dirty="0" smtClean="0">
              <a:latin typeface="Arial" charset="0"/>
              <a:cs typeface="Arial" charset="0"/>
            </a:endParaRPr>
          </a:p>
        </p:txBody>
      </p:sp>
      <p:sp>
        <p:nvSpPr>
          <p:cNvPr id="14339" name="Content Placeholder 2"/>
          <p:cNvSpPr txBox="1">
            <a:spLocks/>
          </p:cNvSpPr>
          <p:nvPr/>
        </p:nvSpPr>
        <p:spPr bwMode="auto">
          <a:xfrm>
            <a:off x="1016000" y="1365250"/>
            <a:ext cx="705643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Char char="ü"/>
            </a:pPr>
            <a:endParaRPr lang="en-US" sz="2700">
              <a:cs typeface="Arial" charset="0"/>
            </a:endParaRPr>
          </a:p>
        </p:txBody>
      </p:sp>
      <p:graphicFrame>
        <p:nvGraphicFramePr>
          <p:cNvPr id="2" name="Diagram 1"/>
          <p:cNvGraphicFramePr/>
          <p:nvPr>
            <p:extLst>
              <p:ext uri="{D42A27DB-BD31-4B8C-83A1-F6EECF244321}">
                <p14:modId xmlns:p14="http://schemas.microsoft.com/office/powerpoint/2010/main" val="1593233880"/>
              </p:ext>
            </p:extLst>
          </p:nvPr>
        </p:nvGraphicFramePr>
        <p:xfrm>
          <a:off x="616226" y="1396999"/>
          <a:ext cx="7891670" cy="44670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338138" y="0"/>
            <a:ext cx="8418512" cy="1090612"/>
          </a:xfrm>
        </p:spPr>
        <p:txBody>
          <a:bodyPr/>
          <a:lstStyle/>
          <a:p>
            <a:pPr algn="ctr" rtl="1" eaLnBrk="1" hangingPunct="1"/>
            <a:r>
              <a:rPr lang="ar-SA" sz="3600" dirty="0" smtClean="0">
                <a:cs typeface="Arial" charset="0"/>
              </a:rPr>
              <a:t>كيف يتم إنفاذها؟</a:t>
            </a:r>
            <a:br>
              <a:rPr lang="ar-SA" sz="3600" dirty="0" smtClean="0">
                <a:cs typeface="Arial" charset="0"/>
              </a:rPr>
            </a:br>
            <a:r>
              <a:rPr lang="ar-SA" sz="2400" dirty="0" smtClean="0">
                <a:cs typeface="Arial" charset="0"/>
              </a:rPr>
              <a:t>على الصعيد الدولي: </a:t>
            </a:r>
            <a:br>
              <a:rPr lang="ar-SA" sz="2400" dirty="0" smtClean="0">
                <a:cs typeface="Arial" charset="0"/>
              </a:rPr>
            </a:br>
            <a:r>
              <a:rPr lang="ar-SA" sz="2400" dirty="0" smtClean="0">
                <a:cs typeface="Arial" charset="0"/>
              </a:rPr>
              <a:t>اللجنة المعنية بحقوق الأشخاص ذوي الإعاقة</a:t>
            </a:r>
            <a:endParaRPr lang="fr-FR" sz="3600" dirty="0" smtClean="0">
              <a:latin typeface="Arial" charset="0"/>
              <a:cs typeface="Arial" charset="0"/>
            </a:endParaRPr>
          </a:p>
        </p:txBody>
      </p:sp>
      <p:sp>
        <p:nvSpPr>
          <p:cNvPr id="15363" name="Content Placeholder 2"/>
          <p:cNvSpPr txBox="1">
            <a:spLocks/>
          </p:cNvSpPr>
          <p:nvPr/>
        </p:nvSpPr>
        <p:spPr bwMode="auto">
          <a:xfrm>
            <a:off x="1016000" y="1365250"/>
            <a:ext cx="7056438" cy="435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en-US" sz="2700">
              <a:cs typeface="Arial" charset="0"/>
            </a:endParaRPr>
          </a:p>
        </p:txBody>
      </p:sp>
      <p:graphicFrame>
        <p:nvGraphicFramePr>
          <p:cNvPr id="3" name="Diagram 2"/>
          <p:cNvGraphicFramePr/>
          <p:nvPr>
            <p:extLst>
              <p:ext uri="{D42A27DB-BD31-4B8C-83A1-F6EECF244321}">
                <p14:modId xmlns:p14="http://schemas.microsoft.com/office/powerpoint/2010/main" val="3119094272"/>
              </p:ext>
            </p:extLst>
          </p:nvPr>
        </p:nvGraphicFramePr>
        <p:xfrm>
          <a:off x="516835" y="1396999"/>
          <a:ext cx="8010939" cy="46062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txBox="1">
            <a:spLocks/>
          </p:cNvSpPr>
          <p:nvPr/>
        </p:nvSpPr>
        <p:spPr bwMode="auto">
          <a:xfrm>
            <a:off x="317500" y="381000"/>
            <a:ext cx="8383588"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ctr" rtl="1" eaLnBrk="1" hangingPunct="1"/>
            <a:r>
              <a:rPr lang="ar-EG" sz="3600" b="1" dirty="0" smtClean="0">
                <a:solidFill>
                  <a:schemeClr val="tx2"/>
                </a:solidFill>
                <a:cs typeface="Arial" charset="0"/>
              </a:rPr>
              <a:t>كيف يتم إنفاذها</a:t>
            </a:r>
            <a:endParaRPr lang="en-US" sz="3600" b="1" dirty="0">
              <a:solidFill>
                <a:schemeClr val="tx2"/>
              </a:solidFill>
              <a:cs typeface="Arial" charset="0"/>
            </a:endParaRPr>
          </a:p>
        </p:txBody>
      </p:sp>
      <p:sp>
        <p:nvSpPr>
          <p:cNvPr id="8" name="Rectangle 7"/>
          <p:cNvSpPr/>
          <p:nvPr/>
        </p:nvSpPr>
        <p:spPr>
          <a:xfrm>
            <a:off x="1143000" y="1219200"/>
            <a:ext cx="6705600" cy="4683125"/>
          </a:xfrm>
          <a:prstGeom prst="rect">
            <a:avLst/>
          </a:prstGeom>
          <a:no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316" name="TextBox 16"/>
          <p:cNvSpPr txBox="1">
            <a:spLocks noChangeArrowheads="1"/>
          </p:cNvSpPr>
          <p:nvPr/>
        </p:nvSpPr>
        <p:spPr bwMode="auto">
          <a:xfrm>
            <a:off x="1447800" y="1447800"/>
            <a:ext cx="6172200"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5113" indent="-265113"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defRPr/>
            </a:pPr>
            <a:r>
              <a:rPr lang="ar-EG" sz="2800" dirty="0" err="1" smtClean="0">
                <a:cs typeface="Arial" charset="0"/>
              </a:rPr>
              <a:t>إبحث</a:t>
            </a:r>
            <a:r>
              <a:rPr lang="ar-EG" sz="2800" dirty="0" smtClean="0">
                <a:cs typeface="Arial" charset="0"/>
              </a:rPr>
              <a:t> أدوار ما يلي:</a:t>
            </a:r>
            <a:endParaRPr lang="fr-CH" sz="2800" dirty="0" smtClean="0">
              <a:cs typeface="Arial" charset="0"/>
            </a:endParaRPr>
          </a:p>
          <a:p>
            <a:pPr marL="0" indent="0" algn="r" rtl="1" eaLnBrk="1" hangingPunct="1">
              <a:defRPr/>
            </a:pPr>
            <a:endParaRPr lang="fr-CH" sz="2800" dirty="0" smtClean="0">
              <a:cs typeface="Arial" charset="0"/>
            </a:endParaRPr>
          </a:p>
          <a:p>
            <a:pPr algn="r" rtl="1" eaLnBrk="1" hangingPunct="1">
              <a:buFont typeface="Arial" charset="0"/>
              <a:buChar char="•"/>
              <a:defRPr/>
            </a:pPr>
            <a:r>
              <a:rPr lang="ar-EG" sz="2800" dirty="0" smtClean="0">
                <a:cs typeface="Arial" charset="0"/>
              </a:rPr>
              <a:t>المحاكم</a:t>
            </a:r>
            <a:endParaRPr lang="fr-CH" sz="2800" dirty="0" smtClean="0">
              <a:cs typeface="Arial" charset="0"/>
            </a:endParaRPr>
          </a:p>
          <a:p>
            <a:pPr algn="r" rtl="1" eaLnBrk="1" hangingPunct="1">
              <a:buFont typeface="Arial" charset="0"/>
              <a:buChar char="•"/>
              <a:defRPr/>
            </a:pPr>
            <a:endParaRPr lang="fr-CH" sz="2800" dirty="0" smtClean="0">
              <a:cs typeface="Arial" charset="0"/>
            </a:endParaRPr>
          </a:p>
          <a:p>
            <a:pPr algn="r" rtl="1" eaLnBrk="1" hangingPunct="1">
              <a:buFont typeface="Arial" charset="0"/>
              <a:buChar char="•"/>
              <a:defRPr/>
            </a:pPr>
            <a:r>
              <a:rPr lang="ar-EG" sz="2800" dirty="0" smtClean="0">
                <a:cs typeface="Arial" charset="0"/>
              </a:rPr>
              <a:t>أُطر الرصد الوطنية</a:t>
            </a:r>
            <a:endParaRPr lang="fr-CH" sz="2800" dirty="0" smtClean="0">
              <a:cs typeface="Arial" charset="0"/>
            </a:endParaRPr>
          </a:p>
          <a:p>
            <a:pPr algn="r" rtl="1" eaLnBrk="1" hangingPunct="1">
              <a:buFont typeface="Arial" charset="0"/>
              <a:buChar char="•"/>
              <a:defRPr/>
            </a:pPr>
            <a:endParaRPr lang="fr-CH" sz="2800" dirty="0" smtClean="0">
              <a:cs typeface="Arial" charset="0"/>
            </a:endParaRPr>
          </a:p>
          <a:p>
            <a:pPr algn="r" rtl="1" eaLnBrk="1" hangingPunct="1">
              <a:buFont typeface="Arial" charset="0"/>
              <a:buChar char="•"/>
              <a:defRPr/>
            </a:pPr>
            <a:r>
              <a:rPr lang="ar-EG" sz="2800" dirty="0" smtClean="0">
                <a:cs typeface="Arial" charset="0"/>
              </a:rPr>
              <a:t>رصد المجتمع المدني</a:t>
            </a:r>
            <a:endParaRPr lang="en-GB" sz="2800" dirty="0" smtClean="0">
              <a:cs typeface="Arial" charset="0"/>
            </a:endParaRPr>
          </a:p>
          <a:p>
            <a:pPr marL="0" indent="0" algn="r" rtl="1" eaLnBrk="1" hangingPunct="1">
              <a:defRPr/>
            </a:pPr>
            <a:endParaRPr lang="en-GB" sz="2800" dirty="0" smtClean="0">
              <a:cs typeface="Arial" charset="0"/>
            </a:endParaRPr>
          </a:p>
          <a:p>
            <a:pPr algn="r" rtl="1" eaLnBrk="1" hangingPunct="1">
              <a:buFontTx/>
              <a:buChar char="•"/>
              <a:defRPr/>
            </a:pPr>
            <a:r>
              <a:rPr lang="ar-EG" sz="2800" dirty="0" smtClean="0">
                <a:cs typeface="Arial" charset="0"/>
              </a:rPr>
              <a:t>اللجنة المعنية بحقوق الأشخاص ذوي الإعاقة</a:t>
            </a:r>
            <a:endParaRPr lang="en-GB" sz="2800" dirty="0" smtClean="0">
              <a:cs typeface="Arial" charset="0"/>
            </a:endParaRPr>
          </a:p>
          <a:p>
            <a:pPr marL="0" indent="0" eaLnBrk="1" hangingPunct="1">
              <a:defRPr/>
            </a:pPr>
            <a:endParaRPr lang="fr-CH" sz="2800" dirty="0" smtClean="0">
              <a:cs typeface="Arial"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re 1"/>
          <p:cNvSpPr>
            <a:spLocks noGrp="1"/>
          </p:cNvSpPr>
          <p:nvPr>
            <p:ph type="title"/>
          </p:nvPr>
        </p:nvSpPr>
        <p:spPr>
          <a:xfrm>
            <a:off x="436563" y="274638"/>
            <a:ext cx="8320087" cy="1090612"/>
          </a:xfrm>
        </p:spPr>
        <p:txBody>
          <a:bodyPr/>
          <a:lstStyle/>
          <a:p>
            <a:pPr algn="ctr" rtl="1" eaLnBrk="1" hangingPunct="1"/>
            <a:r>
              <a:rPr lang="ar-SA" sz="3600" dirty="0" smtClean="0">
                <a:latin typeface="Arial" charset="0"/>
                <a:cs typeface="Arial" charset="0"/>
              </a:rPr>
              <a:t>لماذا تعتبر الاتفاقية هامة؟</a:t>
            </a:r>
            <a:endParaRPr lang="fr-FR" sz="3600" dirty="0" smtClean="0">
              <a:latin typeface="Arial" charset="0"/>
              <a:cs typeface="Arial" charset="0"/>
            </a:endParaRPr>
          </a:p>
        </p:txBody>
      </p:sp>
      <p:sp>
        <p:nvSpPr>
          <p:cNvPr id="17411" name="Content Placeholder 2"/>
          <p:cNvSpPr txBox="1">
            <a:spLocks/>
          </p:cNvSpPr>
          <p:nvPr/>
        </p:nvSpPr>
        <p:spPr bwMode="auto">
          <a:xfrm>
            <a:off x="1016000" y="16827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lnSpc>
                <a:spcPct val="90000"/>
              </a:lnSpc>
              <a:spcBef>
                <a:spcPct val="20000"/>
              </a:spcBef>
              <a:buClr>
                <a:schemeClr val="tx2"/>
              </a:buClr>
              <a:buFont typeface="Wingdings" pitchFamily="-108" charset="2"/>
              <a:buChar char="§"/>
            </a:pPr>
            <a:r>
              <a:rPr lang="ar-SA" sz="3200" dirty="0" smtClean="0">
                <a:cs typeface="Arial" charset="0"/>
              </a:rPr>
              <a:t>توضح حقوق الأشخاص ذوي الإعاقة </a:t>
            </a:r>
            <a:endParaRPr lang="fr-CH" sz="3200" dirty="0">
              <a:cs typeface="Arial" charset="0"/>
            </a:endParaRPr>
          </a:p>
          <a:p>
            <a:pPr algn="r" rtl="1" eaLnBrk="1" hangingPunct="1">
              <a:lnSpc>
                <a:spcPct val="90000"/>
              </a:lnSpc>
              <a:spcBef>
                <a:spcPct val="20000"/>
              </a:spcBef>
              <a:buClr>
                <a:schemeClr val="tx2"/>
              </a:buClr>
              <a:buFont typeface="Wingdings" pitchFamily="-108" charset="2"/>
              <a:buChar char="§"/>
            </a:pPr>
            <a:r>
              <a:rPr lang="ar-SA" sz="3200" dirty="0" smtClean="0">
                <a:cs typeface="Arial" charset="0"/>
              </a:rPr>
              <a:t>تعرض المسؤوليات عن حماية تلك الحقوق </a:t>
            </a:r>
            <a:endParaRPr lang="fr-CH" sz="3200" dirty="0">
              <a:cs typeface="Arial" charset="0"/>
            </a:endParaRPr>
          </a:p>
          <a:p>
            <a:pPr algn="r" rtl="1" eaLnBrk="1" hangingPunct="1">
              <a:lnSpc>
                <a:spcPct val="90000"/>
              </a:lnSpc>
              <a:spcBef>
                <a:spcPct val="20000"/>
              </a:spcBef>
              <a:buClr>
                <a:schemeClr val="tx2"/>
              </a:buClr>
              <a:buFont typeface="Wingdings" pitchFamily="-108" charset="2"/>
              <a:buChar char="§"/>
            </a:pPr>
            <a:r>
              <a:rPr lang="ar-SA" sz="3200" dirty="0" smtClean="0">
                <a:cs typeface="Arial" charset="0"/>
              </a:rPr>
              <a:t>تتطلب نهجاً يقوم على الحقوق في تناول الإعاقة</a:t>
            </a:r>
            <a:endParaRPr lang="en-US" sz="3200" dirty="0">
              <a:cs typeface="Arial" charset="0"/>
            </a:endParaRPr>
          </a:p>
          <a:p>
            <a:pPr algn="r" rtl="1" eaLnBrk="1" hangingPunct="1">
              <a:lnSpc>
                <a:spcPct val="90000"/>
              </a:lnSpc>
              <a:spcBef>
                <a:spcPct val="20000"/>
              </a:spcBef>
              <a:buClr>
                <a:schemeClr val="tx2"/>
              </a:buClr>
              <a:buFont typeface="Wingdings" pitchFamily="-108" charset="2"/>
              <a:buChar char="§"/>
            </a:pPr>
            <a:r>
              <a:rPr lang="ar-SA" sz="3200" dirty="0" smtClean="0">
                <a:cs typeface="Arial" charset="0"/>
              </a:rPr>
              <a:t>تدعم التنمية على أساس الإشراك والوصول</a:t>
            </a:r>
            <a:endParaRPr lang="en-US" sz="3200" dirty="0">
              <a:cs typeface="Arial" charset="0"/>
            </a:endParaRPr>
          </a:p>
          <a:p>
            <a:pPr algn="r" rtl="1" eaLnBrk="1" hangingPunct="1">
              <a:lnSpc>
                <a:spcPct val="90000"/>
              </a:lnSpc>
              <a:spcBef>
                <a:spcPct val="20000"/>
              </a:spcBef>
              <a:buClr>
                <a:schemeClr val="tx2"/>
              </a:buClr>
              <a:buFont typeface="Wingdings" pitchFamily="-108" charset="2"/>
              <a:buChar char="§"/>
            </a:pPr>
            <a:r>
              <a:rPr lang="ar-SA" sz="3200" dirty="0" smtClean="0">
                <a:cs typeface="Arial" charset="0"/>
              </a:rPr>
              <a:t>تكفل رصد الحقوق </a:t>
            </a:r>
            <a:r>
              <a:rPr lang="ar-SA" sz="3200" smtClean="0">
                <a:cs typeface="Arial" charset="0"/>
              </a:rPr>
              <a:t>على الصعيدين </a:t>
            </a:r>
            <a:r>
              <a:rPr lang="ar-SA" sz="3200" dirty="0" smtClean="0">
                <a:cs typeface="Arial" charset="0"/>
              </a:rPr>
              <a:t>الوطني والدولي</a:t>
            </a:r>
            <a:endParaRPr lang="en-US" sz="28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re 1"/>
          <p:cNvSpPr>
            <a:spLocks noGrp="1"/>
          </p:cNvSpPr>
          <p:nvPr>
            <p:ph type="title"/>
          </p:nvPr>
        </p:nvSpPr>
        <p:spPr>
          <a:xfrm>
            <a:off x="417513" y="274638"/>
            <a:ext cx="8339137" cy="1090612"/>
          </a:xfrm>
        </p:spPr>
        <p:txBody>
          <a:bodyPr/>
          <a:lstStyle/>
          <a:p>
            <a:pPr algn="ctr" rtl="1" eaLnBrk="1" hangingPunct="1"/>
            <a:r>
              <a:rPr lang="ar-SA" sz="3600" dirty="0" smtClean="0">
                <a:latin typeface="Arial" charset="0"/>
                <a:cs typeface="Arial" charset="0"/>
              </a:rPr>
              <a:t>مشاركة الأشخاص ذوي الإعاقة</a:t>
            </a:r>
            <a:endParaRPr lang="fr-FR" sz="3600" dirty="0" smtClean="0">
              <a:latin typeface="Arial" charset="0"/>
              <a:cs typeface="Arial" charset="0"/>
            </a:endParaRPr>
          </a:p>
        </p:txBody>
      </p:sp>
      <p:sp>
        <p:nvSpPr>
          <p:cNvPr id="18435" name="Content Placeholder 2"/>
          <p:cNvSpPr txBox="1">
            <a:spLocks/>
          </p:cNvSpPr>
          <p:nvPr/>
        </p:nvSpPr>
        <p:spPr bwMode="auto">
          <a:xfrm>
            <a:off x="1016000" y="16827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en-US" sz="2700" dirty="0">
              <a:cs typeface="Arial" charset="0"/>
            </a:endParaRPr>
          </a:p>
          <a:p>
            <a:pPr eaLnBrk="1" hangingPunct="1">
              <a:lnSpc>
                <a:spcPct val="90000"/>
              </a:lnSpc>
              <a:spcBef>
                <a:spcPct val="20000"/>
              </a:spcBef>
              <a:buClr>
                <a:schemeClr val="tx2"/>
              </a:buClr>
            </a:pPr>
            <a:endParaRPr lang="en-US" sz="2700" dirty="0">
              <a:cs typeface="Arial" charset="0"/>
            </a:endParaRPr>
          </a:p>
          <a:p>
            <a:pPr eaLnBrk="1" hangingPunct="1">
              <a:lnSpc>
                <a:spcPct val="90000"/>
              </a:lnSpc>
              <a:spcBef>
                <a:spcPct val="20000"/>
              </a:spcBef>
              <a:buClr>
                <a:schemeClr val="tx2"/>
              </a:buClr>
            </a:pPr>
            <a:endParaRPr lang="en-US" sz="2700" dirty="0">
              <a:cs typeface="Arial" charset="0"/>
            </a:endParaRPr>
          </a:p>
          <a:p>
            <a:pPr algn="ctr" rtl="1" eaLnBrk="1" hangingPunct="1">
              <a:lnSpc>
                <a:spcPct val="90000"/>
              </a:lnSpc>
              <a:spcBef>
                <a:spcPct val="20000"/>
              </a:spcBef>
              <a:buClr>
                <a:schemeClr val="tx2"/>
              </a:buClr>
            </a:pPr>
            <a:r>
              <a:rPr lang="ar-SA" sz="2700" i="1" dirty="0" smtClean="0">
                <a:cs typeface="Arial" charset="0"/>
              </a:rPr>
              <a:t>لا يحدث أي شيء يخصنا </a:t>
            </a:r>
            <a:r>
              <a:rPr lang="ar-SA" sz="2700" i="1" dirty="0" err="1" smtClean="0">
                <a:cs typeface="Arial" charset="0"/>
              </a:rPr>
              <a:t>بدوننا</a:t>
            </a:r>
            <a:r>
              <a:rPr lang="ar-SA" sz="2700" i="1" dirty="0" smtClean="0">
                <a:cs typeface="Arial" charset="0"/>
              </a:rPr>
              <a:t>!</a:t>
            </a:r>
            <a:endParaRPr lang="en-US" sz="2700" i="1"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741363" y="1849438"/>
            <a:ext cx="7566025" cy="2265362"/>
          </a:xfrm>
        </p:spPr>
        <p:txBody>
          <a:bodyPr/>
          <a:lstStyle/>
          <a:p>
            <a:pPr algn="r" rtl="1" eaLnBrk="1" hangingPunct="1"/>
            <a:r>
              <a:rPr lang="ar-SA" sz="3600" dirty="0" smtClean="0">
                <a:latin typeface="Arial" charset="0"/>
                <a:cs typeface="Arial" charset="0"/>
              </a:rPr>
              <a:t>ماذا تستطيع أن تفعل لدعم الاتفاقية؟</a:t>
            </a:r>
            <a:endParaRPr lang="fr-FR" dirty="0" smtClean="0">
              <a:latin typeface="Arial" charset="0"/>
              <a:cs typeface="Arial" charset="0"/>
            </a:endParaRPr>
          </a:p>
        </p:txBody>
      </p:sp>
      <p:sp>
        <p:nvSpPr>
          <p:cNvPr id="3"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4"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687388" y="365125"/>
            <a:ext cx="8229600" cy="1143000"/>
          </a:xfrm>
        </p:spPr>
        <p:txBody>
          <a:bodyPr/>
          <a:lstStyle/>
          <a:p>
            <a:pPr algn="r" rtl="1" eaLnBrk="1" hangingPunct="1"/>
            <a:r>
              <a:rPr lang="ar-SA" sz="2800" dirty="0" smtClean="0">
                <a:latin typeface="Arial" charset="0"/>
                <a:cs typeface="Arial" charset="0"/>
              </a:rPr>
              <a:t>المصادر</a:t>
            </a:r>
            <a:endParaRPr lang="en-US" sz="2800" dirty="0" smtClean="0">
              <a:latin typeface="Arial" charset="0"/>
              <a:cs typeface="Arial" charset="0"/>
            </a:endParaRPr>
          </a:p>
        </p:txBody>
      </p:sp>
      <p:sp>
        <p:nvSpPr>
          <p:cNvPr id="20483" name="Content Placeholder 2"/>
          <p:cNvSpPr>
            <a:spLocks noGrp="1"/>
          </p:cNvSpPr>
          <p:nvPr>
            <p:ph idx="1"/>
          </p:nvPr>
        </p:nvSpPr>
        <p:spPr>
          <a:xfrm>
            <a:off x="558800" y="1839913"/>
            <a:ext cx="7477125" cy="3111500"/>
          </a:xfrm>
        </p:spPr>
        <p:txBody>
          <a:bodyPr/>
          <a:lstStyle/>
          <a:p>
            <a:pPr algn="r" rtl="1" eaLnBrk="1" hangingPunct="1"/>
            <a:r>
              <a:rPr lang="ar-SA" sz="2800" dirty="0" smtClean="0">
                <a:latin typeface="Arial" charset="0"/>
                <a:cs typeface="Arial" charset="0"/>
              </a:rPr>
              <a:t>اتفاقية حقوق الأشخاص ذوي الإعاقة</a:t>
            </a:r>
            <a:endParaRPr lang="en-US" sz="2800" dirty="0" smtClean="0">
              <a:latin typeface="Arial" charset="0"/>
              <a:cs typeface="Arial" charset="0"/>
            </a:endParaRPr>
          </a:p>
          <a:p>
            <a:pPr algn="r" rtl="1" eaLnBrk="1" hangingPunct="1"/>
            <a:r>
              <a:rPr lang="en-US" sz="2200" dirty="0" smtClean="0">
                <a:latin typeface="Arial" charset="0"/>
                <a:cs typeface="Arial" charset="0"/>
              </a:rPr>
              <a:t>A/</a:t>
            </a:r>
            <a:r>
              <a:rPr lang="en-US" sz="2200" dirty="0" err="1" smtClean="0">
                <a:latin typeface="Arial" charset="0"/>
                <a:cs typeface="Arial" charset="0"/>
              </a:rPr>
              <a:t>HRC</a:t>
            </a:r>
            <a:r>
              <a:rPr lang="en-US" sz="2200" dirty="0" smtClean="0">
                <a:latin typeface="Arial" charset="0"/>
                <a:cs typeface="Arial" charset="0"/>
              </a:rPr>
              <a:t>/4/75</a:t>
            </a:r>
          </a:p>
          <a:p>
            <a:pPr algn="r" rtl="1" eaLnBrk="1" hangingPunct="1"/>
            <a:r>
              <a:rPr lang="en-US" sz="2200" dirty="0" smtClean="0">
                <a:latin typeface="Arial" charset="0"/>
                <a:cs typeface="Arial" charset="0"/>
              </a:rPr>
              <a:t>A/</a:t>
            </a:r>
            <a:r>
              <a:rPr lang="en-US" sz="2200" dirty="0" err="1" smtClean="0">
                <a:latin typeface="Arial" charset="0"/>
                <a:cs typeface="Arial" charset="0"/>
              </a:rPr>
              <a:t>HRC</a:t>
            </a:r>
            <a:r>
              <a:rPr lang="en-US" sz="2200" dirty="0" smtClean="0">
                <a:latin typeface="Arial" charset="0"/>
                <a:cs typeface="Arial" charset="0"/>
              </a:rPr>
              <a:t>/10/48</a:t>
            </a:r>
          </a:p>
          <a:p>
            <a:pPr algn="r" rtl="1"/>
            <a:r>
              <a:rPr lang="ar-SA" sz="2800" dirty="0" smtClean="0">
                <a:latin typeface="Arial" charset="0"/>
                <a:cs typeface="Arial" charset="0"/>
              </a:rPr>
              <a:t>إدارة الشؤون الاقتصادية والاجتماعية؛ صندوق الأمم المتحدة للسكان؛ مراكز </a:t>
            </a:r>
            <a:r>
              <a:rPr lang="ar-SA" sz="2800" dirty="0" err="1" smtClean="0">
                <a:latin typeface="Arial" charset="0"/>
                <a:cs typeface="Arial" charset="0"/>
              </a:rPr>
              <a:t>ويليسلي</a:t>
            </a:r>
            <a:r>
              <a:rPr lang="ar-SA" sz="2800" dirty="0" smtClean="0">
                <a:latin typeface="Arial" charset="0"/>
                <a:cs typeface="Arial" charset="0"/>
              </a:rPr>
              <a:t> للمرأة،</a:t>
            </a:r>
            <a:r>
              <a:rPr lang="ar-SA" sz="2200" dirty="0" smtClean="0">
                <a:latin typeface="Arial" charset="0"/>
                <a:cs typeface="Arial" charset="0"/>
              </a:rPr>
              <a:t> </a:t>
            </a:r>
            <a:r>
              <a:rPr lang="en-GB" sz="2200" i="1" dirty="0" smtClean="0">
                <a:latin typeface="Arial" charset="0"/>
                <a:cs typeface="Arial" charset="0"/>
              </a:rPr>
              <a:t>Disability Rights, Gender and Development: A Resource Tool for Action</a:t>
            </a:r>
            <a:r>
              <a:rPr lang="en-GB" sz="2200" dirty="0" smtClean="0">
                <a:latin typeface="Arial" charset="0"/>
                <a:cs typeface="Arial" charset="0"/>
              </a:rPr>
              <a:t>. </a:t>
            </a:r>
            <a:r>
              <a:rPr lang="ar-EG" sz="2200" dirty="0" smtClean="0">
                <a:latin typeface="Arial" charset="0"/>
                <a:cs typeface="Arial" charset="0"/>
              </a:rPr>
              <a:t> ويمكن الاطلاع عليه في </a:t>
            </a:r>
            <a:r>
              <a:rPr lang="en-GB" sz="2200" u="sng" dirty="0" smtClean="0">
                <a:latin typeface="Arial" charset="0"/>
                <a:cs typeface="Arial" charset="0"/>
                <a:hlinkClick r:id="rId3"/>
              </a:rPr>
              <a:t>www.un.org/disabilities/documents/Publication/UNWCW%20MANUAL.pdf</a:t>
            </a:r>
            <a:r>
              <a:rPr lang="ar-EG" sz="2200" dirty="0">
                <a:latin typeface="Arial" charset="0"/>
                <a:cs typeface="Arial" charset="0"/>
              </a:rPr>
              <a:t> </a:t>
            </a:r>
            <a:r>
              <a:rPr lang="ar-EG" sz="2200" dirty="0" smtClean="0">
                <a:latin typeface="Arial" charset="0"/>
                <a:cs typeface="Arial" charset="0"/>
              </a:rPr>
              <a:t>(تم الدخول إليه في </a:t>
            </a:r>
            <a:r>
              <a:rPr lang="ar-EG" sz="2200" smtClean="0">
                <a:latin typeface="Arial" charset="0"/>
                <a:cs typeface="Arial" charset="0"/>
              </a:rPr>
              <a:t>2 آب/أغسطس 2012)</a:t>
            </a:r>
            <a:endParaRPr lang="en-GB" sz="2200" dirty="0" smtClean="0">
              <a:latin typeface="Arial" charset="0"/>
              <a:cs typeface="Arial" charset="0"/>
            </a:endParaRPr>
          </a:p>
          <a:p>
            <a:pPr eaLnBrk="1" hangingPunct="1"/>
            <a:endParaRPr lang="en-US" sz="2200" dirty="0" smtClean="0">
              <a:latin typeface="Arial" charset="0"/>
              <a:cs typeface="Arial" charset="0"/>
            </a:endParaRPr>
          </a:p>
          <a:p>
            <a:pPr eaLnBrk="1" hangingPunct="1"/>
            <a:endParaRPr lang="en-US" sz="2200" dirty="0" smtClean="0">
              <a:latin typeface="Arial" charset="0"/>
              <a:cs typeface="Arial" charset="0"/>
            </a:endParaRPr>
          </a:p>
          <a:p>
            <a:pPr eaLnBrk="1" hangingPunct="1">
              <a:buFont typeface="Arial" charset="0"/>
              <a:buNone/>
            </a:pPr>
            <a:endParaRPr lang="en-US" sz="2800" dirty="0" smtClean="0">
              <a:latin typeface="Arial" charset="0"/>
              <a:cs typeface="Arial" charset="0"/>
            </a:endParaRPr>
          </a:p>
          <a:p>
            <a:pPr eaLnBrk="1" hangingPunct="1"/>
            <a:endParaRPr lang="en-US" dirty="0" smtClean="0">
              <a:latin typeface="Arial" charset="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Connecteur droit 5"/>
          <p:cNvCxnSpPr/>
          <p:nvPr/>
        </p:nvCxnSpPr>
        <p:spPr>
          <a:xfrm>
            <a:off x="6405236" y="5845262"/>
            <a:ext cx="2698750" cy="1588"/>
          </a:xfrm>
          <a:prstGeom prst="line">
            <a:avLst/>
          </a:prstGeom>
          <a:ln w="38100" cap="flat" cmpd="sng" algn="ctr">
            <a:solidFill>
              <a:schemeClr val="accent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6147" name="TextBox 11"/>
          <p:cNvSpPr txBox="1">
            <a:spLocks noChangeArrowheads="1"/>
          </p:cNvSpPr>
          <p:nvPr/>
        </p:nvSpPr>
        <p:spPr bwMode="auto">
          <a:xfrm>
            <a:off x="838199" y="1101725"/>
            <a:ext cx="4072003" cy="4007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ما هي الاتفاقية؟</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ما هو غرض الاتفاقية؟</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من تحميه الاتفاقية؟</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ماذا تحمي؟</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من المسؤول؟</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ماذا يتعيَّن القيام به؟</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كيف يتم إنفاذها؟</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لماذا تعتبر الاتفاقية هامة؟</a:t>
            </a:r>
          </a:p>
          <a:p>
            <a:pPr algn="r" rtl="1" eaLnBrk="1" hangingPunct="1">
              <a:spcBef>
                <a:spcPct val="20000"/>
              </a:spcBef>
              <a:buClr>
                <a:schemeClr val="tx2"/>
              </a:buClr>
              <a:buFont typeface="Wingdings" pitchFamily="-108" charset="2"/>
              <a:buChar char="§"/>
              <a:defRPr/>
            </a:pPr>
            <a:r>
              <a:rPr lang="ar-EG" sz="2400" dirty="0" smtClean="0">
                <a:latin typeface="Arial" pitchFamily="34" charset="0"/>
                <a:cs typeface="Arial" pitchFamily="34" charset="0"/>
              </a:rPr>
              <a:t>ماذا يمكنك أن تفعله لدعم الاتفاقية؟</a:t>
            </a:r>
            <a:endParaRPr lang="en-US" sz="2400" dirty="0" smtClean="0">
              <a:latin typeface="Arial" pitchFamily="34" charset="0"/>
              <a:cs typeface="Arial" pitchFamily="34" charset="0"/>
            </a:endParaRPr>
          </a:p>
        </p:txBody>
      </p:sp>
      <p:sp>
        <p:nvSpPr>
          <p:cNvPr id="6148" name="Rectangle 10"/>
          <p:cNvSpPr>
            <a:spLocks noChangeArrowheads="1"/>
          </p:cNvSpPr>
          <p:nvPr/>
        </p:nvSpPr>
        <p:spPr bwMode="auto">
          <a:xfrm>
            <a:off x="4772416" y="1112838"/>
            <a:ext cx="345718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lgn="r" rtl="1">
              <a:spcBef>
                <a:spcPct val="20000"/>
              </a:spcBef>
              <a:buClr>
                <a:schemeClr val="tx2"/>
              </a:buClr>
              <a:buFont typeface="Wingdings" pitchFamily="-108" charset="2"/>
              <a:buChar char="§"/>
            </a:pPr>
            <a:r>
              <a:rPr lang="ar-EG" sz="2400" dirty="0" smtClean="0">
                <a:cs typeface="Arial" charset="0"/>
              </a:rPr>
              <a:t>الإجابة على أسئلة رئيسية تتعلق بالاتفاقية</a:t>
            </a:r>
            <a:endParaRPr lang="en-US" sz="2400" dirty="0">
              <a:cs typeface="Arial" charset="0"/>
            </a:endParaRPr>
          </a:p>
        </p:txBody>
      </p:sp>
      <p:sp>
        <p:nvSpPr>
          <p:cNvPr id="6149" name="TextBox 17"/>
          <p:cNvSpPr txBox="1">
            <a:spLocks noChangeArrowheads="1"/>
          </p:cNvSpPr>
          <p:nvPr/>
        </p:nvSpPr>
        <p:spPr bwMode="auto">
          <a:xfrm>
            <a:off x="1335335" y="366713"/>
            <a:ext cx="20091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r>
              <a:rPr lang="ar-SA" sz="2600" b="1" dirty="0" smtClean="0">
                <a:solidFill>
                  <a:schemeClr val="tx2"/>
                </a:solidFill>
                <a:cs typeface="Arial" charset="0"/>
              </a:rPr>
              <a:t>سير الوحدة</a:t>
            </a:r>
            <a:endParaRPr lang="en-US" sz="2600" b="1" dirty="0">
              <a:solidFill>
                <a:schemeClr val="tx2"/>
              </a:solidFill>
              <a:cs typeface="Arial" charset="0"/>
            </a:endParaRPr>
          </a:p>
        </p:txBody>
      </p:sp>
      <p:sp>
        <p:nvSpPr>
          <p:cNvPr id="6150" name="TextBox 18"/>
          <p:cNvSpPr txBox="1">
            <a:spLocks noChangeArrowheads="1"/>
          </p:cNvSpPr>
          <p:nvPr/>
        </p:nvSpPr>
        <p:spPr bwMode="auto">
          <a:xfrm>
            <a:off x="5957256" y="366713"/>
            <a:ext cx="164369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r>
              <a:rPr lang="ar-EG" sz="2600" b="1" dirty="0" smtClean="0">
                <a:solidFill>
                  <a:schemeClr val="tx2"/>
                </a:solidFill>
                <a:cs typeface="Arial" charset="0"/>
              </a:rPr>
              <a:t>الهدف</a:t>
            </a:r>
            <a:endParaRPr lang="en-US" sz="2600" b="1" dirty="0">
              <a:solidFill>
                <a:schemeClr val="tx2"/>
              </a:solidFill>
              <a:cs typeface="Arial" charset="0"/>
            </a:endParaRPr>
          </a:p>
        </p:txBody>
      </p:sp>
      <p:sp>
        <p:nvSpPr>
          <p:cNvPr id="7"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8"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377825" y="274638"/>
            <a:ext cx="8378825" cy="1090612"/>
          </a:xfrm>
        </p:spPr>
        <p:txBody>
          <a:bodyPr/>
          <a:lstStyle/>
          <a:p>
            <a:pPr algn="ctr" rtl="1" eaLnBrk="1" hangingPunct="1"/>
            <a:r>
              <a:rPr lang="ar-EG" sz="3600" dirty="0" smtClean="0">
                <a:latin typeface="Arial" charset="0"/>
                <a:cs typeface="Arial" charset="0"/>
              </a:rPr>
              <a:t>ما هي الاتفاقية؟</a:t>
            </a:r>
            <a:endParaRPr lang="fr-FR" sz="3600" dirty="0" smtClean="0">
              <a:latin typeface="Arial" charset="0"/>
              <a:cs typeface="Arial" charset="0"/>
            </a:endParaRPr>
          </a:p>
        </p:txBody>
      </p:sp>
      <p:sp>
        <p:nvSpPr>
          <p:cNvPr id="7171" name="Content Placeholder 2"/>
          <p:cNvSpPr txBox="1">
            <a:spLocks/>
          </p:cNvSpPr>
          <p:nvPr/>
        </p:nvSpPr>
        <p:spPr bwMode="auto">
          <a:xfrm>
            <a:off x="1016000" y="1365250"/>
            <a:ext cx="7056438" cy="40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EG" sz="3200" dirty="0" smtClean="0">
                <a:cs typeface="Arial" charset="0"/>
              </a:rPr>
              <a:t>هي وثيقة متفق عليها دولياً:</a:t>
            </a:r>
            <a:endParaRPr lang="fr-CH" sz="3200" dirty="0" smtClean="0">
              <a:cs typeface="Arial" charset="0"/>
            </a:endParaRPr>
          </a:p>
          <a:p>
            <a:pPr marL="0" indent="0" algn="r" rtl="1" eaLnBrk="1" hangingPunct="1">
              <a:lnSpc>
                <a:spcPct val="90000"/>
              </a:lnSpc>
              <a:spcBef>
                <a:spcPct val="20000"/>
              </a:spcBef>
              <a:buClr>
                <a:schemeClr val="tx2"/>
              </a:buClr>
              <a:defRPr/>
            </a:pPr>
            <a:endParaRPr lang="fr-CH" sz="3200" dirty="0" smtClean="0">
              <a:cs typeface="Arial" charset="0"/>
            </a:endParaRPr>
          </a:p>
          <a:p>
            <a:pPr algn="r" rtl="1" eaLnBrk="1" hangingPunct="1">
              <a:lnSpc>
                <a:spcPct val="90000"/>
              </a:lnSpc>
              <a:spcBef>
                <a:spcPct val="20000"/>
              </a:spcBef>
              <a:buClr>
                <a:schemeClr val="tx2"/>
              </a:buClr>
              <a:buFont typeface="Wingdings" pitchFamily="-108" charset="2"/>
              <a:buChar char="§"/>
              <a:defRPr/>
            </a:pPr>
            <a:r>
              <a:rPr lang="ar-EG" sz="3200" dirty="0" smtClean="0">
                <a:cs typeface="Arial" charset="0"/>
              </a:rPr>
              <a:t>تُقرّ بالمعايير العالمية لحقوق الإنسان</a:t>
            </a:r>
          </a:p>
          <a:p>
            <a:pPr algn="r" rtl="1" eaLnBrk="1" hangingPunct="1">
              <a:lnSpc>
                <a:spcPct val="90000"/>
              </a:lnSpc>
              <a:spcBef>
                <a:spcPct val="20000"/>
              </a:spcBef>
              <a:buClr>
                <a:schemeClr val="tx2"/>
              </a:buClr>
              <a:buFont typeface="Wingdings" pitchFamily="-108" charset="2"/>
              <a:buChar char="§"/>
              <a:defRPr/>
            </a:pPr>
            <a:r>
              <a:rPr lang="ar-EG" sz="3200" dirty="0" smtClean="0">
                <a:cs typeface="Arial" charset="0"/>
              </a:rPr>
              <a:t>تُعيِّن الالتزامات الواقعة على الدول لدعم وحماية حقوق الإنسان</a:t>
            </a:r>
          </a:p>
          <a:p>
            <a:pPr algn="r" rtl="1" eaLnBrk="1" hangingPunct="1">
              <a:lnSpc>
                <a:spcPct val="90000"/>
              </a:lnSpc>
              <a:spcBef>
                <a:spcPct val="20000"/>
              </a:spcBef>
              <a:buClr>
                <a:schemeClr val="tx2"/>
              </a:buClr>
              <a:buFont typeface="Wingdings" pitchFamily="-108" charset="2"/>
              <a:buChar char="§"/>
              <a:defRPr/>
            </a:pPr>
            <a:r>
              <a:rPr lang="ar-EG" sz="3200" dirty="0" smtClean="0">
                <a:cs typeface="Arial" charset="0"/>
              </a:rPr>
              <a:t>تعرض آليات الرصد والتنفيذ الوطنية والدولية</a:t>
            </a:r>
            <a:endParaRPr lang="fr-CH" sz="3200" dirty="0" smtClean="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re 1"/>
          <p:cNvSpPr>
            <a:spLocks noGrp="1"/>
          </p:cNvSpPr>
          <p:nvPr>
            <p:ph type="title"/>
          </p:nvPr>
        </p:nvSpPr>
        <p:spPr>
          <a:xfrm>
            <a:off x="317500" y="274638"/>
            <a:ext cx="8439150" cy="1090612"/>
          </a:xfrm>
        </p:spPr>
        <p:txBody>
          <a:bodyPr/>
          <a:lstStyle/>
          <a:p>
            <a:pPr algn="ctr" rtl="1" eaLnBrk="1" hangingPunct="1"/>
            <a:r>
              <a:rPr lang="ar-EG" sz="3600" dirty="0" smtClean="0">
                <a:latin typeface="Arial" charset="0"/>
                <a:cs typeface="Arial" charset="0"/>
              </a:rPr>
              <a:t>ما هو غرض اتفاقية حقوق</a:t>
            </a:r>
            <a:br>
              <a:rPr lang="ar-EG" sz="3600" dirty="0" smtClean="0">
                <a:latin typeface="Arial" charset="0"/>
                <a:cs typeface="Arial" charset="0"/>
              </a:rPr>
            </a:br>
            <a:r>
              <a:rPr lang="ar-EG" sz="3600" dirty="0" smtClean="0">
                <a:latin typeface="Arial" charset="0"/>
                <a:cs typeface="Arial" charset="0"/>
              </a:rPr>
              <a:t> الأشخاص ذوي الإعاقة؟</a:t>
            </a:r>
            <a:endParaRPr lang="fr-FR" sz="3600" dirty="0" smtClean="0">
              <a:latin typeface="Arial" charset="0"/>
              <a:cs typeface="Arial" charset="0"/>
            </a:endParaRPr>
          </a:p>
        </p:txBody>
      </p:sp>
      <p:sp>
        <p:nvSpPr>
          <p:cNvPr id="8195" name="Content Placeholder 2"/>
          <p:cNvSpPr txBox="1">
            <a:spLocks/>
          </p:cNvSpPr>
          <p:nvPr/>
        </p:nvSpPr>
        <p:spPr bwMode="auto">
          <a:xfrm>
            <a:off x="1016000" y="2087563"/>
            <a:ext cx="7056438"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pPr>
            <a:endParaRPr lang="fr-CH" sz="2800" i="1" dirty="0" smtClean="0">
              <a:cs typeface="Arial" charset="0"/>
            </a:endParaRPr>
          </a:p>
          <a:p>
            <a:pPr algn="just" rtl="1" eaLnBrk="1" hangingPunct="1">
              <a:lnSpc>
                <a:spcPct val="90000"/>
              </a:lnSpc>
              <a:spcBef>
                <a:spcPct val="20000"/>
              </a:spcBef>
              <a:buClr>
                <a:schemeClr val="tx2"/>
              </a:buClr>
            </a:pPr>
            <a:r>
              <a:rPr lang="ar-EG" sz="2800" i="1" dirty="0" smtClean="0">
                <a:cs typeface="Arial" charset="0"/>
              </a:rPr>
              <a:t>تعزيز وحماية وكفالة تمتع الأشخاص ذوي الإعاقة تمتعاً كاملاً على قدم المساواة مع الآخرين بجميع حقوق الإنسان والحريات الأساسية، وتعزيز احترام كرامتهم المتأصلة</a:t>
            </a:r>
            <a:endParaRPr lang="en-US" sz="2700" i="1"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38138" y="274638"/>
            <a:ext cx="8418512" cy="1090612"/>
          </a:xfrm>
        </p:spPr>
        <p:txBody>
          <a:bodyPr/>
          <a:lstStyle/>
          <a:p>
            <a:pPr algn="ctr" rtl="1" eaLnBrk="1" hangingPunct="1"/>
            <a:r>
              <a:rPr lang="ar-EG" sz="3600" dirty="0" smtClean="0">
                <a:latin typeface="Arial" charset="0"/>
                <a:cs typeface="Arial" charset="0"/>
              </a:rPr>
              <a:t>من تحميه الاتفاقية؟</a:t>
            </a:r>
            <a:endParaRPr lang="fr-FR" sz="3600" dirty="0" smtClean="0">
              <a:latin typeface="Arial" charset="0"/>
              <a:cs typeface="Arial" charset="0"/>
            </a:endParaRPr>
          </a:p>
        </p:txBody>
      </p:sp>
      <p:sp>
        <p:nvSpPr>
          <p:cNvPr id="7171" name="Content Placeholder 2"/>
          <p:cNvSpPr txBox="1">
            <a:spLocks/>
          </p:cNvSpPr>
          <p:nvPr/>
        </p:nvSpPr>
        <p:spPr bwMode="auto">
          <a:xfrm>
            <a:off x="1016000" y="3578225"/>
            <a:ext cx="7056438"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marL="0" indent="0" algn="r" rtl="1" eaLnBrk="1" hangingPunct="1">
              <a:lnSpc>
                <a:spcPct val="90000"/>
              </a:lnSpc>
              <a:spcBef>
                <a:spcPct val="20000"/>
              </a:spcBef>
              <a:buClr>
                <a:schemeClr val="tx2"/>
              </a:buClr>
              <a:defRPr/>
            </a:pPr>
            <a:r>
              <a:rPr lang="ar-EG" sz="2400" dirty="0" smtClean="0">
                <a:latin typeface="Arial" pitchFamily="34" charset="0"/>
                <a:cs typeface="Arial" pitchFamily="34" charset="0"/>
              </a:rPr>
              <a:t>النظر فيما يلي:</a:t>
            </a:r>
            <a:endParaRPr lang="fr-CH" sz="2400" dirty="0" smtClean="0">
              <a:latin typeface="Arial" pitchFamily="34" charset="0"/>
              <a:cs typeface="Arial" pitchFamily="34" charset="0"/>
            </a:endParaRPr>
          </a:p>
          <a:p>
            <a:pPr algn="r" rtl="1" eaLnBrk="1" hangingPunct="1">
              <a:lnSpc>
                <a:spcPct val="90000"/>
              </a:lnSpc>
              <a:spcBef>
                <a:spcPct val="20000"/>
              </a:spcBef>
              <a:buClr>
                <a:schemeClr val="tx2"/>
              </a:buClr>
              <a:buFont typeface="Wingdings" pitchFamily="-108" charset="2"/>
              <a:buChar char="§"/>
              <a:defRPr/>
            </a:pPr>
            <a:r>
              <a:rPr lang="ar-EG" sz="2400" dirty="0" smtClean="0">
                <a:latin typeface="Arial" pitchFamily="34" charset="0"/>
                <a:cs typeface="Arial" pitchFamily="34" charset="0"/>
              </a:rPr>
              <a:t>تنوع الإعاقات – البدنية والعقلية والنفسية الاجتماعية والحسية ...</a:t>
            </a:r>
          </a:p>
          <a:p>
            <a:pPr algn="r" rtl="1" eaLnBrk="1" hangingPunct="1">
              <a:lnSpc>
                <a:spcPct val="90000"/>
              </a:lnSpc>
              <a:spcBef>
                <a:spcPct val="20000"/>
              </a:spcBef>
              <a:buClr>
                <a:schemeClr val="tx2"/>
              </a:buClr>
              <a:buFont typeface="Wingdings" pitchFamily="-108" charset="2"/>
              <a:buChar char="§"/>
              <a:defRPr/>
            </a:pPr>
            <a:r>
              <a:rPr lang="ar-EG" sz="2400" dirty="0" smtClean="0">
                <a:latin typeface="Arial" pitchFamily="34" charset="0"/>
                <a:cs typeface="Arial" pitchFamily="34" charset="0"/>
              </a:rPr>
              <a:t>النساء ذوات الإعاقة</a:t>
            </a:r>
          </a:p>
          <a:p>
            <a:pPr algn="r" rtl="1" eaLnBrk="1" hangingPunct="1">
              <a:lnSpc>
                <a:spcPct val="90000"/>
              </a:lnSpc>
              <a:spcBef>
                <a:spcPct val="20000"/>
              </a:spcBef>
              <a:buClr>
                <a:schemeClr val="tx2"/>
              </a:buClr>
              <a:buFont typeface="Wingdings" pitchFamily="-108" charset="2"/>
              <a:buChar char="§"/>
              <a:defRPr/>
            </a:pPr>
            <a:r>
              <a:rPr lang="ar-EG" sz="2400" dirty="0" smtClean="0">
                <a:latin typeface="Arial" pitchFamily="34" charset="0"/>
                <a:cs typeface="Arial" pitchFamily="34" charset="0"/>
              </a:rPr>
              <a:t>الأطفال ذوو الإعاقة</a:t>
            </a:r>
          </a:p>
          <a:p>
            <a:pPr algn="r" rtl="1" eaLnBrk="1" hangingPunct="1">
              <a:lnSpc>
                <a:spcPct val="90000"/>
              </a:lnSpc>
              <a:spcBef>
                <a:spcPct val="20000"/>
              </a:spcBef>
              <a:buClr>
                <a:schemeClr val="tx2"/>
              </a:buClr>
              <a:buFont typeface="Wingdings" pitchFamily="-108" charset="2"/>
              <a:buChar char="§"/>
              <a:defRPr/>
            </a:pPr>
            <a:r>
              <a:rPr lang="ar-EG" sz="2400" dirty="0" smtClean="0">
                <a:latin typeface="Arial" pitchFamily="34" charset="0"/>
                <a:cs typeface="Arial" pitchFamily="34" charset="0"/>
              </a:rPr>
              <a:t>كبار السن ذوو الإعاقة</a:t>
            </a:r>
          </a:p>
          <a:p>
            <a:pPr algn="r" rtl="1" eaLnBrk="1" hangingPunct="1">
              <a:lnSpc>
                <a:spcPct val="90000"/>
              </a:lnSpc>
              <a:spcBef>
                <a:spcPct val="20000"/>
              </a:spcBef>
              <a:buClr>
                <a:schemeClr val="tx2"/>
              </a:buClr>
              <a:buFont typeface="Wingdings" pitchFamily="-108" charset="2"/>
              <a:buChar char="§"/>
              <a:defRPr/>
            </a:pPr>
            <a:r>
              <a:rPr lang="ar-EG" sz="2400" dirty="0" smtClean="0">
                <a:latin typeface="Arial" pitchFamily="34" charset="0"/>
                <a:cs typeface="Arial" pitchFamily="34" charset="0"/>
              </a:rPr>
              <a:t>أشخاص آخرون؟</a:t>
            </a:r>
            <a:endParaRPr lang="fr-CH" sz="2400" dirty="0" smtClean="0">
              <a:latin typeface="Arial" pitchFamily="34" charset="0"/>
              <a:cs typeface="Arial" pitchFamily="34" charset="0"/>
            </a:endParaRPr>
          </a:p>
          <a:p>
            <a:pPr marL="0" indent="0" eaLnBrk="1" hangingPunct="1">
              <a:lnSpc>
                <a:spcPct val="90000"/>
              </a:lnSpc>
              <a:spcBef>
                <a:spcPct val="20000"/>
              </a:spcBef>
              <a:buClr>
                <a:schemeClr val="tx2"/>
              </a:buClr>
              <a:defRPr/>
            </a:pPr>
            <a:endParaRPr lang="en-US" sz="2700" dirty="0" smtClean="0">
              <a:latin typeface="Arial" pitchFamily="34" charset="0"/>
              <a:cs typeface="Arial" pitchFamily="34" charset="0"/>
            </a:endParaRPr>
          </a:p>
        </p:txBody>
      </p:sp>
      <p:sp>
        <p:nvSpPr>
          <p:cNvPr id="2" name="Rectangle 1"/>
          <p:cNvSpPr/>
          <p:nvPr/>
        </p:nvSpPr>
        <p:spPr>
          <a:xfrm>
            <a:off x="741363" y="1449388"/>
            <a:ext cx="7331075" cy="2128837"/>
          </a:xfrm>
          <a:prstGeom prst="rect">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just" rtl="1">
              <a:defRPr/>
            </a:pPr>
            <a:r>
              <a:rPr lang="ar-EG" sz="2800" i="1" dirty="0" smtClean="0">
                <a:latin typeface="Arial" pitchFamily="34" charset="0"/>
                <a:cs typeface="Arial" pitchFamily="34" charset="0"/>
              </a:rPr>
              <a:t>يشمل الأشخاص ذوي الإعاقة كل من يعانون من عاهات طويلة الأجل بدنية أو عقلية أو ذهنية أو حسية قد تمنعهم لدى التعامل مع مختلف الحواجز من المشاركة بصورة كاملة وفعالة في المجتمع على قدم المساواة مع الآخرين</a:t>
            </a:r>
            <a:endParaRPr lang="en-GB" sz="2800" i="1" dirty="0">
              <a:latin typeface="Arial" pitchFamily="34" charset="0"/>
              <a:cs typeface="Arial" pitchFamily="34" charset="0"/>
            </a:endParaRPr>
          </a:p>
        </p:txBody>
      </p:sp>
      <p:sp>
        <p:nvSpPr>
          <p:cNvPr id="5"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1"/>
          <p:cNvSpPr>
            <a:spLocks noGrp="1"/>
          </p:cNvSpPr>
          <p:nvPr>
            <p:ph type="title"/>
          </p:nvPr>
        </p:nvSpPr>
        <p:spPr>
          <a:xfrm>
            <a:off x="317500" y="274638"/>
            <a:ext cx="8439150" cy="1090612"/>
          </a:xfrm>
        </p:spPr>
        <p:txBody>
          <a:bodyPr/>
          <a:lstStyle/>
          <a:p>
            <a:pPr algn="ctr" rtl="1" eaLnBrk="1" hangingPunct="1"/>
            <a:r>
              <a:rPr lang="ar-EG" sz="3600" dirty="0" smtClean="0">
                <a:latin typeface="Arial" charset="0"/>
                <a:cs typeface="Arial" charset="0"/>
              </a:rPr>
              <a:t>ما هي المبادئ المعروضة في الاتفاقية؟</a:t>
            </a:r>
            <a:endParaRPr lang="fr-FR" sz="3600" dirty="0" smtClean="0">
              <a:latin typeface="Arial" charset="0"/>
              <a:cs typeface="Arial" charset="0"/>
            </a:endParaRPr>
          </a:p>
        </p:txBody>
      </p:sp>
      <p:sp>
        <p:nvSpPr>
          <p:cNvPr id="10243" name="Content Placeholder 2"/>
          <p:cNvSpPr txBox="1">
            <a:spLocks/>
          </p:cNvSpPr>
          <p:nvPr/>
        </p:nvSpPr>
        <p:spPr bwMode="auto">
          <a:xfrm>
            <a:off x="1016000" y="1590676"/>
            <a:ext cx="7232650" cy="438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639763"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lvl="1" algn="r" rtl="1">
              <a:spcAft>
                <a:spcPts val="600"/>
              </a:spcAft>
              <a:buFont typeface="Arial" charset="0"/>
              <a:buChar char="•"/>
            </a:pPr>
            <a:r>
              <a:rPr lang="ar-EG" sz="2600" dirty="0" smtClean="0">
                <a:cs typeface="Arial" charset="0"/>
              </a:rPr>
              <a:t>احترام كرامة الأشخاص واستقلالهم الذاتي </a:t>
            </a:r>
            <a:endParaRPr lang="en-GB" sz="2600" dirty="0" smtClean="0">
              <a:cs typeface="Arial" charset="0"/>
            </a:endParaRPr>
          </a:p>
          <a:p>
            <a:pPr lvl="1" algn="r" rtl="1">
              <a:spcAft>
                <a:spcPts val="600"/>
              </a:spcAft>
              <a:buFont typeface="Arial" charset="0"/>
              <a:buChar char="•"/>
            </a:pPr>
            <a:r>
              <a:rPr lang="ar-EG" sz="2600" dirty="0" smtClean="0">
                <a:cs typeface="Arial" charset="0"/>
              </a:rPr>
              <a:t>عدم التمييز</a:t>
            </a:r>
            <a:endParaRPr lang="en-GB" sz="2600" dirty="0" smtClean="0">
              <a:cs typeface="Arial" charset="0"/>
            </a:endParaRPr>
          </a:p>
          <a:p>
            <a:pPr lvl="1" algn="r" rtl="1">
              <a:spcAft>
                <a:spcPts val="600"/>
              </a:spcAft>
              <a:buFont typeface="Arial" charset="0"/>
              <a:buChar char="•"/>
            </a:pPr>
            <a:r>
              <a:rPr lang="ar-EG" sz="2600" dirty="0" smtClean="0">
                <a:cs typeface="Arial" charset="0"/>
              </a:rPr>
              <a:t>المشاركة والإشراك</a:t>
            </a:r>
            <a:endParaRPr lang="en-GB" sz="2600" dirty="0" smtClean="0">
              <a:cs typeface="Arial" charset="0"/>
            </a:endParaRPr>
          </a:p>
          <a:p>
            <a:pPr lvl="1" algn="r" rtl="1">
              <a:spcAft>
                <a:spcPts val="600"/>
              </a:spcAft>
              <a:buFont typeface="Arial" charset="0"/>
              <a:buChar char="•"/>
            </a:pPr>
            <a:r>
              <a:rPr lang="ar-EG" sz="2600" dirty="0" smtClean="0">
                <a:cs typeface="Arial" charset="0"/>
              </a:rPr>
              <a:t>احترام الفوارق والتنوع</a:t>
            </a:r>
            <a:endParaRPr lang="en-GB" sz="2600" dirty="0" smtClean="0">
              <a:cs typeface="Arial" charset="0"/>
            </a:endParaRPr>
          </a:p>
          <a:p>
            <a:pPr lvl="1" algn="r" rtl="1">
              <a:spcAft>
                <a:spcPts val="600"/>
              </a:spcAft>
              <a:buFont typeface="Arial" charset="0"/>
              <a:buChar char="•"/>
            </a:pPr>
            <a:r>
              <a:rPr lang="ar-EG" sz="2600" dirty="0" smtClean="0">
                <a:cs typeface="Arial" charset="0"/>
              </a:rPr>
              <a:t>إمكانية الوصول</a:t>
            </a:r>
            <a:endParaRPr lang="en-GB" sz="2600" dirty="0" smtClean="0">
              <a:cs typeface="Arial" charset="0"/>
            </a:endParaRPr>
          </a:p>
          <a:p>
            <a:pPr lvl="1" algn="r" rtl="1">
              <a:spcAft>
                <a:spcPts val="600"/>
              </a:spcAft>
              <a:buFont typeface="Arial" charset="0"/>
              <a:buChar char="•"/>
            </a:pPr>
            <a:r>
              <a:rPr lang="ar-EG" sz="2600" dirty="0" smtClean="0">
                <a:cs typeface="Arial" charset="0"/>
              </a:rPr>
              <a:t>تكافؤ الفرص</a:t>
            </a:r>
            <a:endParaRPr lang="en-GB" sz="2600" dirty="0" smtClean="0">
              <a:cs typeface="Arial" charset="0"/>
            </a:endParaRPr>
          </a:p>
          <a:p>
            <a:pPr lvl="1" algn="r" rtl="1">
              <a:spcAft>
                <a:spcPts val="600"/>
              </a:spcAft>
              <a:buFont typeface="Arial" charset="0"/>
              <a:buChar char="•"/>
            </a:pPr>
            <a:r>
              <a:rPr lang="ar-EG" sz="2600" dirty="0" smtClean="0">
                <a:cs typeface="Arial" charset="0"/>
              </a:rPr>
              <a:t>المساواة بين الرجل والمرأة</a:t>
            </a:r>
            <a:endParaRPr lang="en-GB" sz="2600" dirty="0" smtClean="0">
              <a:cs typeface="Arial" charset="0"/>
            </a:endParaRPr>
          </a:p>
          <a:p>
            <a:pPr lvl="1" algn="r" rtl="1">
              <a:spcAft>
                <a:spcPts val="600"/>
              </a:spcAft>
              <a:buFont typeface="Arial" charset="0"/>
              <a:buChar char="•"/>
            </a:pPr>
            <a:r>
              <a:rPr lang="ar-EG" sz="2600" dirty="0" smtClean="0">
                <a:cs typeface="Arial" charset="0"/>
              </a:rPr>
              <a:t>احترام القدرات المتطورة للأطفال ذوي الإعاقة</a:t>
            </a:r>
            <a:endParaRPr lang="en-GB" sz="26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re 1"/>
          <p:cNvSpPr>
            <a:spLocks noGrp="1"/>
          </p:cNvSpPr>
          <p:nvPr>
            <p:ph type="title"/>
          </p:nvPr>
        </p:nvSpPr>
        <p:spPr>
          <a:xfrm>
            <a:off x="277813" y="274638"/>
            <a:ext cx="8478837" cy="1090612"/>
          </a:xfrm>
        </p:spPr>
        <p:txBody>
          <a:bodyPr/>
          <a:lstStyle/>
          <a:p>
            <a:pPr algn="ctr" rtl="1" eaLnBrk="1" hangingPunct="1"/>
            <a:r>
              <a:rPr lang="ar-EG" sz="3600" dirty="0" smtClean="0">
                <a:latin typeface="Arial" charset="0"/>
                <a:cs typeface="Arial" charset="0"/>
              </a:rPr>
              <a:t>ماذا تحمي؟</a:t>
            </a:r>
            <a:endParaRPr lang="fr-FR" sz="3600" dirty="0" smtClean="0">
              <a:latin typeface="Arial" charset="0"/>
              <a:cs typeface="Arial" charset="0"/>
            </a:endParaRPr>
          </a:p>
        </p:txBody>
      </p:sp>
      <p:sp>
        <p:nvSpPr>
          <p:cNvPr id="11267" name="Content Placeholder 2"/>
          <p:cNvSpPr txBox="1">
            <a:spLocks/>
          </p:cNvSpPr>
          <p:nvPr/>
        </p:nvSpPr>
        <p:spPr bwMode="auto">
          <a:xfrm>
            <a:off x="1016000" y="1093788"/>
            <a:ext cx="7740650" cy="463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eaLnBrk="1" hangingPunct="1">
              <a:lnSpc>
                <a:spcPct val="90000"/>
              </a:lnSpc>
              <a:spcBef>
                <a:spcPct val="20000"/>
              </a:spcBef>
              <a:buClr>
                <a:schemeClr val="tx2"/>
              </a:buClr>
              <a:buFont typeface="Wingdings" pitchFamily="-108" charset="2"/>
              <a:buNone/>
            </a:pPr>
            <a:endParaRPr lang="en-US" sz="2700" i="1" dirty="0">
              <a:cs typeface="Arial" charset="0"/>
            </a:endParaRPr>
          </a:p>
          <a:p>
            <a:pPr eaLnBrk="1" hangingPunct="1">
              <a:lnSpc>
                <a:spcPct val="90000"/>
              </a:lnSpc>
              <a:spcBef>
                <a:spcPct val="20000"/>
              </a:spcBef>
              <a:buClr>
                <a:schemeClr val="tx2"/>
              </a:buClr>
              <a:buFont typeface="Wingdings" pitchFamily="-108" charset="2"/>
              <a:buNone/>
            </a:pPr>
            <a:endParaRPr lang="en-US" sz="2700" i="1" dirty="0">
              <a:cs typeface="Arial" charset="0"/>
            </a:endParaRPr>
          </a:p>
          <a:p>
            <a:pPr algn="ctr" rtl="1" eaLnBrk="1" hangingPunct="1">
              <a:lnSpc>
                <a:spcPct val="90000"/>
              </a:lnSpc>
              <a:spcBef>
                <a:spcPct val="20000"/>
              </a:spcBef>
              <a:buClr>
                <a:schemeClr val="tx2"/>
              </a:buClr>
              <a:buFont typeface="Wingdings" pitchFamily="-108" charset="2"/>
              <a:buNone/>
            </a:pPr>
            <a:r>
              <a:rPr lang="ar-EG" sz="3200" dirty="0" smtClean="0">
                <a:cs typeface="Arial" charset="0"/>
              </a:rPr>
              <a:t>تمرين</a:t>
            </a:r>
            <a:endParaRPr lang="en-US" sz="3200" dirty="0">
              <a:cs typeface="Arial" charset="0"/>
            </a:endParaRPr>
          </a:p>
          <a:p>
            <a:pPr algn="ctr" rtl="1" eaLnBrk="1" hangingPunct="1">
              <a:lnSpc>
                <a:spcPct val="90000"/>
              </a:lnSpc>
              <a:spcBef>
                <a:spcPct val="20000"/>
              </a:spcBef>
              <a:buClr>
                <a:schemeClr val="tx2"/>
              </a:buClr>
              <a:buFont typeface="Wingdings" pitchFamily="-108" charset="2"/>
              <a:buNone/>
            </a:pPr>
            <a:r>
              <a:rPr lang="en-US" sz="2700" dirty="0">
                <a:cs typeface="Arial" charset="0"/>
              </a:rPr>
              <a:t> </a:t>
            </a:r>
          </a:p>
          <a:p>
            <a:pPr algn="r" rtl="1" eaLnBrk="1" hangingPunct="1">
              <a:lnSpc>
                <a:spcPct val="90000"/>
              </a:lnSpc>
              <a:spcBef>
                <a:spcPct val="20000"/>
              </a:spcBef>
              <a:buClr>
                <a:schemeClr val="tx2"/>
              </a:buClr>
              <a:buFont typeface="Wingdings" pitchFamily="-108" charset="2"/>
              <a:buNone/>
            </a:pPr>
            <a:r>
              <a:rPr lang="ar-EG" sz="3200" dirty="0" smtClean="0">
                <a:cs typeface="Arial" charset="0"/>
              </a:rPr>
              <a:t>كشف أسرار الاتفاقية: يتم اختيار أحد الحقوق ومناقشته</a:t>
            </a:r>
            <a:endParaRPr lang="en-US" sz="32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
          <p:cNvSpPr>
            <a:spLocks noChangeArrowheads="1"/>
          </p:cNvSpPr>
          <p:nvPr/>
        </p:nvSpPr>
        <p:spPr bwMode="auto">
          <a:xfrm>
            <a:off x="457200" y="331788"/>
            <a:ext cx="85074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lvl="1" algn="ctr" rtl="1"/>
            <a:r>
              <a:rPr lang="ar-EG" sz="3600" b="1" dirty="0" smtClean="0">
                <a:solidFill>
                  <a:schemeClr val="tx2"/>
                </a:solidFill>
                <a:cs typeface="Arial" charset="0"/>
              </a:rPr>
              <a:t>من المسؤول؟</a:t>
            </a:r>
            <a:endParaRPr lang="en-US" sz="3600" b="1" dirty="0">
              <a:solidFill>
                <a:schemeClr val="tx2"/>
              </a:solidFill>
              <a:cs typeface="Arial" charset="0"/>
            </a:endParaRPr>
          </a:p>
        </p:txBody>
      </p:sp>
      <p:graphicFrame>
        <p:nvGraphicFramePr>
          <p:cNvPr id="5" name="Diagram 4"/>
          <p:cNvGraphicFramePr/>
          <p:nvPr>
            <p:extLst>
              <p:ext uri="{D42A27DB-BD31-4B8C-83A1-F6EECF244321}">
                <p14:modId xmlns:p14="http://schemas.microsoft.com/office/powerpoint/2010/main" val="2320592890"/>
              </p:ext>
            </p:extLst>
          </p:nvPr>
        </p:nvGraphicFramePr>
        <p:xfrm>
          <a:off x="457200" y="1252331"/>
          <a:ext cx="8169965" cy="4248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6"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338138" y="274638"/>
            <a:ext cx="8418512" cy="1090612"/>
          </a:xfrm>
        </p:spPr>
        <p:txBody>
          <a:bodyPr/>
          <a:lstStyle/>
          <a:p>
            <a:pPr algn="ctr" rtl="1" eaLnBrk="1" hangingPunct="1"/>
            <a:r>
              <a:rPr lang="ar-EG" sz="3600" dirty="0" smtClean="0">
                <a:latin typeface="Arial" charset="0"/>
                <a:cs typeface="Arial" charset="0"/>
              </a:rPr>
              <a:t>ماذا يتعيَّن القيام به</a:t>
            </a:r>
            <a:endParaRPr lang="fr-FR" sz="3600" dirty="0" smtClean="0">
              <a:latin typeface="Arial" charset="0"/>
              <a:cs typeface="Arial" charset="0"/>
            </a:endParaRPr>
          </a:p>
        </p:txBody>
      </p:sp>
      <p:sp>
        <p:nvSpPr>
          <p:cNvPr id="13315" name="Content Placeholder 2"/>
          <p:cNvSpPr txBox="1">
            <a:spLocks/>
          </p:cNvSpPr>
          <p:nvPr/>
        </p:nvSpPr>
        <p:spPr bwMode="auto">
          <a:xfrm>
            <a:off x="1016000" y="1047750"/>
            <a:ext cx="7056438" cy="467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charset="0"/>
                <a:ea typeface="ＭＳ Ｐゴシック" pitchFamily="-108" charset="-128"/>
              </a:defRPr>
            </a:lvl1pPr>
            <a:lvl2pPr marL="742950" indent="-285750" eaLnBrk="0" hangingPunct="0">
              <a:defRPr>
                <a:solidFill>
                  <a:schemeClr val="tx1"/>
                </a:solidFill>
                <a:latin typeface="Arial" charset="0"/>
                <a:ea typeface="ＭＳ Ｐゴシック" pitchFamily="-108" charset="-128"/>
              </a:defRPr>
            </a:lvl2pPr>
            <a:lvl3pPr marL="1143000" indent="-228600" eaLnBrk="0" hangingPunct="0">
              <a:defRPr>
                <a:solidFill>
                  <a:schemeClr val="tx1"/>
                </a:solidFill>
                <a:latin typeface="Arial" charset="0"/>
                <a:ea typeface="ＭＳ Ｐゴシック" pitchFamily="-108" charset="-128"/>
              </a:defRPr>
            </a:lvl3pPr>
            <a:lvl4pPr marL="1600200" indent="-228600" eaLnBrk="0" hangingPunct="0">
              <a:defRPr>
                <a:solidFill>
                  <a:schemeClr val="tx1"/>
                </a:solidFill>
                <a:latin typeface="Arial" charset="0"/>
                <a:ea typeface="ＭＳ Ｐゴシック" pitchFamily="-108" charset="-128"/>
              </a:defRPr>
            </a:lvl4pPr>
            <a:lvl5pPr marL="2057400" indent="-228600" eaLnBrk="0" hangingPunct="0">
              <a:defRPr>
                <a:solidFill>
                  <a:schemeClr val="tx1"/>
                </a:solidFill>
                <a:latin typeface="Arial" charset="0"/>
                <a:ea typeface="ＭＳ Ｐゴシック" pitchFamily="-108" charset="-128"/>
              </a:defRPr>
            </a:lvl5pPr>
            <a:lvl6pPr marL="2514600" indent="-228600" defTabSz="457200" eaLnBrk="0" fontAlgn="base" hangingPunct="0">
              <a:spcBef>
                <a:spcPct val="0"/>
              </a:spcBef>
              <a:spcAft>
                <a:spcPct val="0"/>
              </a:spcAft>
              <a:defRPr>
                <a:solidFill>
                  <a:schemeClr val="tx1"/>
                </a:solidFill>
                <a:latin typeface="Arial" charset="0"/>
                <a:ea typeface="ＭＳ Ｐゴシック" pitchFamily="-108" charset="-128"/>
              </a:defRPr>
            </a:lvl6pPr>
            <a:lvl7pPr marL="2971800" indent="-228600" defTabSz="457200" eaLnBrk="0" fontAlgn="base" hangingPunct="0">
              <a:spcBef>
                <a:spcPct val="0"/>
              </a:spcBef>
              <a:spcAft>
                <a:spcPct val="0"/>
              </a:spcAft>
              <a:defRPr>
                <a:solidFill>
                  <a:schemeClr val="tx1"/>
                </a:solidFill>
                <a:latin typeface="Arial" charset="0"/>
                <a:ea typeface="ＭＳ Ｐゴシック" pitchFamily="-108" charset="-128"/>
              </a:defRPr>
            </a:lvl7pPr>
            <a:lvl8pPr marL="3429000" indent="-228600" defTabSz="457200" eaLnBrk="0" fontAlgn="base" hangingPunct="0">
              <a:spcBef>
                <a:spcPct val="0"/>
              </a:spcBef>
              <a:spcAft>
                <a:spcPct val="0"/>
              </a:spcAft>
              <a:defRPr>
                <a:solidFill>
                  <a:schemeClr val="tx1"/>
                </a:solidFill>
                <a:latin typeface="Arial" charset="0"/>
                <a:ea typeface="ＭＳ Ｐゴシック" pitchFamily="-108" charset="-128"/>
              </a:defRPr>
            </a:lvl8pPr>
            <a:lvl9pPr marL="3886200" indent="-228600" defTabSz="457200" eaLnBrk="0" fontAlgn="base" hangingPunct="0">
              <a:spcBef>
                <a:spcPct val="0"/>
              </a:spcBef>
              <a:spcAft>
                <a:spcPct val="0"/>
              </a:spcAft>
              <a:defRPr>
                <a:solidFill>
                  <a:schemeClr val="tx1"/>
                </a:solidFill>
                <a:latin typeface="Arial" charset="0"/>
                <a:ea typeface="ＭＳ Ｐゴシック" pitchFamily="-108" charset="-128"/>
              </a:defRPr>
            </a:lvl9pPr>
          </a:lstStyle>
          <a:p>
            <a:pPr algn="r" rtl="1" eaLnBrk="1" hangingPunct="1">
              <a:lnSpc>
                <a:spcPct val="90000"/>
              </a:lnSpc>
              <a:spcBef>
                <a:spcPct val="20000"/>
              </a:spcBef>
              <a:buClr>
                <a:schemeClr val="tx2"/>
              </a:buClr>
              <a:buFont typeface="Wingdings" pitchFamily="-108" charset="2"/>
              <a:buChar char="ü"/>
            </a:pPr>
            <a:r>
              <a:rPr lang="ar-EG" sz="2400" dirty="0" smtClean="0">
                <a:cs typeface="Arial" charset="0"/>
              </a:rPr>
              <a:t>تغيير القوانين والسياسات</a:t>
            </a:r>
            <a:endParaRPr lang="en-US" sz="2400" dirty="0">
              <a:cs typeface="Arial" charset="0"/>
            </a:endParaRPr>
          </a:p>
          <a:p>
            <a:pPr algn="r" rtl="1" eaLnBrk="1" hangingPunct="1">
              <a:lnSpc>
                <a:spcPct val="90000"/>
              </a:lnSpc>
              <a:spcBef>
                <a:spcPct val="20000"/>
              </a:spcBef>
              <a:buClr>
                <a:schemeClr val="tx2"/>
              </a:buClr>
              <a:buFont typeface="Wingdings" pitchFamily="-108" charset="2"/>
              <a:buChar char="ü"/>
            </a:pPr>
            <a:r>
              <a:rPr lang="ar-EG" sz="2400" dirty="0" smtClean="0">
                <a:cs typeface="Arial" charset="0"/>
              </a:rPr>
              <a:t>توفير التمويل</a:t>
            </a:r>
            <a:endParaRPr lang="en-US" sz="2400" dirty="0">
              <a:cs typeface="Arial" charset="0"/>
            </a:endParaRPr>
          </a:p>
          <a:p>
            <a:pPr algn="r" rtl="1" eaLnBrk="1" hangingPunct="1">
              <a:lnSpc>
                <a:spcPct val="90000"/>
              </a:lnSpc>
              <a:spcBef>
                <a:spcPct val="20000"/>
              </a:spcBef>
              <a:buClr>
                <a:schemeClr val="tx2"/>
              </a:buClr>
              <a:buFont typeface="Wingdings" pitchFamily="-108" charset="2"/>
              <a:buChar char="ü"/>
            </a:pPr>
            <a:r>
              <a:rPr lang="ar-EG" sz="2400" dirty="0" smtClean="0">
                <a:cs typeface="Arial" charset="0"/>
              </a:rPr>
              <a:t>إتاحة الوصول إلى السلع والخدمات</a:t>
            </a:r>
            <a:endParaRPr lang="en-US" sz="2400" dirty="0">
              <a:cs typeface="Arial" charset="0"/>
            </a:endParaRPr>
          </a:p>
          <a:p>
            <a:pPr algn="r" rtl="1" eaLnBrk="1" hangingPunct="1">
              <a:lnSpc>
                <a:spcPct val="90000"/>
              </a:lnSpc>
              <a:spcBef>
                <a:spcPct val="20000"/>
              </a:spcBef>
              <a:buClr>
                <a:schemeClr val="tx2"/>
              </a:buClr>
              <a:buFont typeface="Wingdings" pitchFamily="-108" charset="2"/>
              <a:buChar char="ü"/>
            </a:pPr>
            <a:r>
              <a:rPr lang="ar-EG" sz="2400" dirty="0" smtClean="0">
                <a:cs typeface="Arial" charset="0"/>
              </a:rPr>
              <a:t>إذكاء الوعي بالحقوق</a:t>
            </a:r>
            <a:endParaRPr lang="en-US" sz="2400" dirty="0">
              <a:cs typeface="Arial" charset="0"/>
            </a:endParaRPr>
          </a:p>
          <a:p>
            <a:pPr algn="r" rtl="1" eaLnBrk="1" hangingPunct="1">
              <a:lnSpc>
                <a:spcPct val="90000"/>
              </a:lnSpc>
              <a:spcBef>
                <a:spcPct val="20000"/>
              </a:spcBef>
              <a:buClr>
                <a:schemeClr val="tx2"/>
              </a:buClr>
              <a:buFont typeface="Wingdings" pitchFamily="-108" charset="2"/>
              <a:buChar char="ü"/>
            </a:pPr>
            <a:r>
              <a:rPr lang="ar-EG" sz="2400" dirty="0" smtClean="0">
                <a:cs typeface="Arial" charset="0"/>
              </a:rPr>
              <a:t>تدريب المهنيين وغيرهم</a:t>
            </a:r>
            <a:endParaRPr lang="en-US" sz="2400" dirty="0">
              <a:cs typeface="Arial" charset="0"/>
            </a:endParaRPr>
          </a:p>
          <a:p>
            <a:pPr algn="r" rtl="1" eaLnBrk="1" hangingPunct="1">
              <a:lnSpc>
                <a:spcPct val="90000"/>
              </a:lnSpc>
              <a:spcBef>
                <a:spcPct val="20000"/>
              </a:spcBef>
              <a:buClr>
                <a:schemeClr val="tx2"/>
              </a:buClr>
              <a:buFont typeface="Wingdings" pitchFamily="-108" charset="2"/>
              <a:buChar char="ü"/>
            </a:pPr>
            <a:r>
              <a:rPr lang="ar-SA" sz="2400" dirty="0" smtClean="0">
                <a:cs typeface="Arial" charset="0"/>
              </a:rPr>
              <a:t>الاضطلاع بالبحوث</a:t>
            </a:r>
          </a:p>
          <a:p>
            <a:pPr algn="r" rtl="1" eaLnBrk="1" hangingPunct="1">
              <a:lnSpc>
                <a:spcPct val="90000"/>
              </a:lnSpc>
              <a:spcBef>
                <a:spcPct val="20000"/>
              </a:spcBef>
              <a:buClr>
                <a:schemeClr val="tx2"/>
              </a:buClr>
              <a:buFont typeface="Wingdings" pitchFamily="-108" charset="2"/>
              <a:buChar char="ü"/>
            </a:pPr>
            <a:r>
              <a:rPr lang="ar-SA" sz="2400" dirty="0" smtClean="0">
                <a:cs typeface="Arial" charset="0"/>
              </a:rPr>
              <a:t>جمع البيانات</a:t>
            </a:r>
          </a:p>
          <a:p>
            <a:pPr algn="r" rtl="1" eaLnBrk="1" hangingPunct="1">
              <a:lnSpc>
                <a:spcPct val="90000"/>
              </a:lnSpc>
              <a:spcBef>
                <a:spcPct val="20000"/>
              </a:spcBef>
              <a:buClr>
                <a:schemeClr val="tx2"/>
              </a:buClr>
              <a:buFont typeface="Wingdings" pitchFamily="-108" charset="2"/>
              <a:buChar char="ü"/>
            </a:pPr>
            <a:r>
              <a:rPr lang="ar-SA" sz="2400" dirty="0" smtClean="0">
                <a:cs typeface="Arial" charset="0"/>
              </a:rPr>
              <a:t>الرصد </a:t>
            </a:r>
          </a:p>
          <a:p>
            <a:pPr algn="r" rtl="1" eaLnBrk="1" hangingPunct="1">
              <a:lnSpc>
                <a:spcPct val="90000"/>
              </a:lnSpc>
              <a:spcBef>
                <a:spcPct val="20000"/>
              </a:spcBef>
              <a:buClr>
                <a:schemeClr val="tx2"/>
              </a:buClr>
              <a:buFont typeface="Wingdings" pitchFamily="-108" charset="2"/>
              <a:buChar char="ü"/>
            </a:pPr>
            <a:r>
              <a:rPr lang="ar-SA" sz="2400" dirty="0" smtClean="0">
                <a:cs typeface="Arial" charset="0"/>
              </a:rPr>
              <a:t>تعزيز الوزارات والمحاكم ومؤسسات حقوق الإنسان الوطنية (إنشاء هذه المؤسسات إذا تطلب الأمر)</a:t>
            </a:r>
          </a:p>
          <a:p>
            <a:pPr algn="r" rtl="1" eaLnBrk="1" hangingPunct="1">
              <a:lnSpc>
                <a:spcPct val="90000"/>
              </a:lnSpc>
              <a:spcBef>
                <a:spcPct val="20000"/>
              </a:spcBef>
              <a:buClr>
                <a:schemeClr val="tx2"/>
              </a:buClr>
              <a:buFont typeface="Wingdings" pitchFamily="-108" charset="2"/>
              <a:buChar char="ü"/>
            </a:pPr>
            <a:r>
              <a:rPr lang="ar-SA" sz="2400" dirty="0" smtClean="0">
                <a:cs typeface="Arial" charset="0"/>
              </a:rPr>
              <a:t>بناء قدرة الدولة على التنفيذ</a:t>
            </a:r>
          </a:p>
          <a:p>
            <a:pPr algn="r" rtl="1" eaLnBrk="1" hangingPunct="1">
              <a:lnSpc>
                <a:spcPct val="90000"/>
              </a:lnSpc>
              <a:spcBef>
                <a:spcPct val="20000"/>
              </a:spcBef>
              <a:buClr>
                <a:schemeClr val="tx2"/>
              </a:buClr>
              <a:buFont typeface="Wingdings" pitchFamily="-108" charset="2"/>
              <a:buChar char="ü"/>
            </a:pPr>
            <a:r>
              <a:rPr lang="ar-SA" sz="2400" dirty="0" smtClean="0">
                <a:cs typeface="Arial" charset="0"/>
              </a:rPr>
              <a:t>بناء قدرة الأشخاص ذوي الإعاقة على المطالبة بحقوقهم</a:t>
            </a:r>
            <a:endParaRPr lang="en-US" sz="2700" dirty="0">
              <a:cs typeface="Arial" charset="0"/>
            </a:endParaRPr>
          </a:p>
        </p:txBody>
      </p:sp>
      <p:sp>
        <p:nvSpPr>
          <p:cNvPr id="4" name="Text Box 7"/>
          <p:cNvSpPr txBox="1">
            <a:spLocks noChangeArrowheads="1"/>
          </p:cNvSpPr>
          <p:nvPr/>
        </p:nvSpPr>
        <p:spPr bwMode="auto">
          <a:xfrm>
            <a:off x="7600950" y="6153150"/>
            <a:ext cx="1543050" cy="53975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400">
                <a:solidFill>
                  <a:schemeClr val="tx1"/>
                </a:solidFill>
                <a:latin typeface="Arial" pitchFamily="34" charset="0"/>
                <a:cs typeface="Arial" pitchFamily="34" charset="0"/>
              </a:defRPr>
            </a:lvl9pPr>
          </a:lstStyle>
          <a:p>
            <a:pPr algn="l" defTabSz="914400" eaLnBrk="1" hangingPunct="1">
              <a:spcBef>
                <a:spcPct val="10000"/>
              </a:spcBef>
            </a:pPr>
            <a:r>
              <a:rPr lang="ar-EG" dirty="0">
                <a:solidFill>
                  <a:schemeClr val="tx2"/>
                </a:solidFill>
              </a:rPr>
              <a:t>الأمم المتحدة</a:t>
            </a:r>
          </a:p>
          <a:p>
            <a:pPr algn="l" defTabSz="914400" eaLnBrk="1" hangingPunct="1">
              <a:spcBef>
                <a:spcPct val="10000"/>
              </a:spcBef>
            </a:pPr>
            <a:r>
              <a:rPr lang="ar-EG" b="1" dirty="0">
                <a:solidFill>
                  <a:schemeClr val="tx2"/>
                </a:solidFill>
              </a:rPr>
              <a:t>حقوق الإنسان</a:t>
            </a:r>
          </a:p>
          <a:p>
            <a:pPr algn="l" defTabSz="914400" eaLnBrk="1" hangingPunct="1">
              <a:spcBef>
                <a:spcPct val="10000"/>
              </a:spcBef>
            </a:pPr>
            <a:r>
              <a:rPr lang="ar-EG" sz="1200" dirty="0">
                <a:solidFill>
                  <a:schemeClr val="tx2"/>
                </a:solidFill>
              </a:rPr>
              <a:t>مكتب المفوض السامي</a:t>
            </a:r>
            <a:endParaRPr lang="en-US" sz="1200" dirty="0">
              <a:solidFill>
                <a:schemeClr val="tx2"/>
              </a:solidFill>
            </a:endParaRPr>
          </a:p>
        </p:txBody>
      </p:sp>
      <p:sp>
        <p:nvSpPr>
          <p:cNvPr id="5" name="Text Box 8"/>
          <p:cNvSpPr txBox="1">
            <a:spLocks noChangeArrowheads="1"/>
          </p:cNvSpPr>
          <p:nvPr/>
        </p:nvSpPr>
        <p:spPr bwMode="auto">
          <a:xfrm>
            <a:off x="5991225" y="6638925"/>
            <a:ext cx="1292225" cy="219075"/>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defRPr sz="1400">
                <a:solidFill>
                  <a:schemeClr val="tx1"/>
                </a:solidFill>
                <a:latin typeface="Arial" pitchFamily="34" charset="0"/>
                <a:cs typeface="Arial" pitchFamily="34" charset="0"/>
              </a:defRPr>
            </a:lvl1pPr>
            <a:lvl2pPr marL="742950" indent="-285750" eaLnBrk="0" hangingPunct="0">
              <a:defRPr sz="1400">
                <a:solidFill>
                  <a:schemeClr val="tx1"/>
                </a:solidFill>
                <a:latin typeface="Arial" pitchFamily="34" charset="0"/>
                <a:cs typeface="Arial" pitchFamily="34" charset="0"/>
              </a:defRPr>
            </a:lvl2pPr>
            <a:lvl3pPr marL="1143000" indent="-228600" eaLnBrk="0" hangingPunct="0">
              <a:defRPr sz="1400">
                <a:solidFill>
                  <a:schemeClr val="tx1"/>
                </a:solidFill>
                <a:latin typeface="Arial" pitchFamily="34" charset="0"/>
                <a:cs typeface="Arial" pitchFamily="34" charset="0"/>
              </a:defRPr>
            </a:lvl3pPr>
            <a:lvl4pPr marL="1600200" indent="-228600" eaLnBrk="0" hangingPunct="0">
              <a:defRPr sz="1400">
                <a:solidFill>
                  <a:schemeClr val="tx1"/>
                </a:solidFill>
                <a:latin typeface="Arial" pitchFamily="34" charset="0"/>
                <a:cs typeface="Arial" pitchFamily="34" charset="0"/>
              </a:defRPr>
            </a:lvl4pPr>
            <a:lvl5pPr marL="2057400" indent="-228600" eaLnBrk="0" hangingPunct="0">
              <a:defRPr sz="1400">
                <a:solidFill>
                  <a:schemeClr val="tx1"/>
                </a:solidFill>
                <a:latin typeface="Arial" pitchFamily="34" charset="0"/>
                <a:cs typeface="Arial" pitchFamily="34" charset="0"/>
              </a:defRPr>
            </a:lvl5pPr>
            <a:lvl6pPr marL="2514600" indent="-228600" defTabSz="457200" eaLnBrk="0" fontAlgn="base" hangingPunct="0">
              <a:spcBef>
                <a:spcPct val="0"/>
              </a:spcBef>
              <a:spcAft>
                <a:spcPct val="0"/>
              </a:spcAft>
              <a:defRPr sz="1400">
                <a:solidFill>
                  <a:schemeClr val="tx1"/>
                </a:solidFill>
                <a:latin typeface="Arial" pitchFamily="34" charset="0"/>
                <a:cs typeface="Arial" pitchFamily="34" charset="0"/>
              </a:defRPr>
            </a:lvl6pPr>
            <a:lvl7pPr marL="2971800" indent="-228600" defTabSz="457200" eaLnBrk="0" fontAlgn="base" hangingPunct="0">
              <a:spcBef>
                <a:spcPct val="0"/>
              </a:spcBef>
              <a:spcAft>
                <a:spcPct val="0"/>
              </a:spcAft>
              <a:defRPr sz="1400">
                <a:solidFill>
                  <a:schemeClr val="tx1"/>
                </a:solidFill>
                <a:latin typeface="Arial" pitchFamily="34" charset="0"/>
                <a:cs typeface="Arial" pitchFamily="34" charset="0"/>
              </a:defRPr>
            </a:lvl7pPr>
            <a:lvl8pPr marL="3429000" indent="-228600" defTabSz="457200" eaLnBrk="0" fontAlgn="base" hangingPunct="0">
              <a:spcBef>
                <a:spcPct val="0"/>
              </a:spcBef>
              <a:spcAft>
                <a:spcPct val="0"/>
              </a:spcAft>
              <a:defRPr sz="1400">
                <a:solidFill>
                  <a:schemeClr val="tx1"/>
                </a:solidFill>
                <a:latin typeface="Arial" pitchFamily="34" charset="0"/>
                <a:cs typeface="Arial" pitchFamily="34" charset="0"/>
              </a:defRPr>
            </a:lvl8pPr>
            <a:lvl9pPr marL="3886200" indent="-228600" defTabSz="457200" eaLnBrk="0" fontAlgn="base" hangingPunct="0">
              <a:spcBef>
                <a:spcPct val="0"/>
              </a:spcBef>
              <a:spcAft>
                <a:spcPct val="0"/>
              </a:spcAft>
              <a:defRPr sz="1400">
                <a:solidFill>
                  <a:schemeClr val="tx1"/>
                </a:solidFill>
                <a:latin typeface="Arial" pitchFamily="34" charset="0"/>
                <a:cs typeface="Arial" pitchFamily="34" charset="0"/>
              </a:defRPr>
            </a:lvl9pPr>
          </a:lstStyle>
          <a:p>
            <a:pPr algn="ctr" eaLnBrk="1" hangingPunct="1">
              <a:spcBef>
                <a:spcPct val="10000"/>
              </a:spcBef>
            </a:pPr>
            <a:r>
              <a:rPr lang="ar-EG" sz="1200">
                <a:solidFill>
                  <a:schemeClr val="tx2"/>
                </a:solidFill>
              </a:rPr>
              <a:t>الأمم المتحدة</a:t>
            </a:r>
            <a:endParaRPr lang="en-US" sz="120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e 7">
      <a:dk1>
        <a:srgbClr val="333333"/>
      </a:dk1>
      <a:lt1>
        <a:sysClr val="window" lastClr="FFFFFF"/>
      </a:lt1>
      <a:dk2>
        <a:srgbClr val="006FB7"/>
      </a:dk2>
      <a:lt2>
        <a:srgbClr val="CCCCCC"/>
      </a:lt2>
      <a:accent1>
        <a:srgbClr val="006FB7"/>
      </a:accent1>
      <a:accent2>
        <a:srgbClr val="5693C9"/>
      </a:accent2>
      <a:accent3>
        <a:srgbClr val="F18E00"/>
      </a:accent3>
      <a:accent4>
        <a:srgbClr val="8C1713"/>
      </a:accent4>
      <a:accent5>
        <a:srgbClr val="7FBADF"/>
      </a:accent5>
      <a:accent6>
        <a:srgbClr val="C58781"/>
      </a:accent6>
      <a:hlink>
        <a:srgbClr val="006FB7"/>
      </a:hlink>
      <a:folHlink>
        <a:srgbClr val="5693C9"/>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67E66C97B4E2648BA610F9649EC5922" ma:contentTypeVersion="1" ma:contentTypeDescription="Create a new document." ma:contentTypeScope="" ma:versionID="8886ccf8d330ae5bd199ea66d5bdfa7f">
  <xsd:schema xmlns:xsd="http://www.w3.org/2001/XMLSchema" xmlns:p="http://schemas.microsoft.com/office/2006/metadata/properties" xmlns:ns1="http://schemas.microsoft.com/sharepoint/v3" targetNamespace="http://schemas.microsoft.com/office/2006/metadata/properties" ma:root="true" ma:fieldsID="949202dcc3c1780e91e58fb2af340b1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LongProperties xmlns="http://schemas.microsoft.com/office/2006/metadata/longProperties"/>
</file>

<file path=customXml/item4.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58BBA707-B4D5-4148-8120-CA27406FBE5D}">
  <ds:schemaRefs>
    <ds:schemaRef ds:uri="http://schemas.microsoft.com/sharepoint/v3/contenttype/forms"/>
  </ds:schemaRefs>
</ds:datastoreItem>
</file>

<file path=customXml/itemProps2.xml><?xml version="1.0" encoding="utf-8"?>
<ds:datastoreItem xmlns:ds="http://schemas.openxmlformats.org/officeDocument/2006/customXml" ds:itemID="{B27A7719-DBF1-4066-8A86-D1756F14C5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F8E1EA8F-47EC-4EB5-AF7F-28BA73081CB3}">
  <ds:schemaRefs>
    <ds:schemaRef ds:uri="http://schemas.microsoft.com/office/2006/metadata/longProperties"/>
  </ds:schemaRefs>
</ds:datastoreItem>
</file>

<file path=customXml/itemProps4.xml><?xml version="1.0" encoding="utf-8"?>
<ds:datastoreItem xmlns:ds="http://schemas.openxmlformats.org/officeDocument/2006/customXml" ds:itemID="{A9673DFD-FFF5-4732-9F67-9A3EEA63DC50}">
  <ds:schemaRefs>
    <ds:schemaRef ds:uri="http://purl.org/dc/elements/1.1/"/>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www.w3.org/XML/1998/namespace"/>
    <ds:schemaRef ds:uri="http://schemas.microsoft.com/sharepoint/v3"/>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1636</TotalTime>
  <Words>691</Words>
  <Application>Microsoft Office PowerPoint</Application>
  <PresentationFormat>On-screen Show (4:3)</PresentationFormat>
  <Paragraphs>192</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Thème Office</vt:lpstr>
      <vt:lpstr>مقدمة موجزة للاتفاقية </vt:lpstr>
      <vt:lpstr>PowerPoint Presentation</vt:lpstr>
      <vt:lpstr>ما هي الاتفاقية؟</vt:lpstr>
      <vt:lpstr>ما هو غرض اتفاقية حقوق  الأشخاص ذوي الإعاقة؟</vt:lpstr>
      <vt:lpstr>من تحميه الاتفاقية؟</vt:lpstr>
      <vt:lpstr>ما هي المبادئ المعروضة في الاتفاقية؟</vt:lpstr>
      <vt:lpstr>ماذا تحمي؟</vt:lpstr>
      <vt:lpstr>PowerPoint Presentation</vt:lpstr>
      <vt:lpstr>ماذا يتعيَّن القيام به</vt:lpstr>
      <vt:lpstr>كيف يتم إنفاذها؟  على الصعيد الوطني:</vt:lpstr>
      <vt:lpstr>كيف يتم إنفاذها؟ على الصعيد الدولي:  اللجنة المعنية بحقوق الأشخاص ذوي الإعاقة</vt:lpstr>
      <vt:lpstr>PowerPoint Presentation</vt:lpstr>
      <vt:lpstr>لماذا تعتبر الاتفاقية هامة؟</vt:lpstr>
      <vt:lpstr>مشاركة الأشخاص ذوي الإعاقة</vt:lpstr>
      <vt:lpstr>ماذا تستطيع أن تفعل لدعم الاتفاقية؟</vt:lpstr>
      <vt:lpstr>المصادر</vt:lpstr>
    </vt:vector>
  </TitlesOfParts>
  <Company>Eddy Hill Design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Eddy Hill</dc:creator>
  <cp:lastModifiedBy>abeer el-khuraisha</cp:lastModifiedBy>
  <cp:revision>201</cp:revision>
  <cp:lastPrinted>2015-08-25T14:29:25Z</cp:lastPrinted>
  <dcterms:created xsi:type="dcterms:W3CDTF">2010-05-19T14:44:31Z</dcterms:created>
  <dcterms:modified xsi:type="dcterms:W3CDTF">2015-09-30T06:38:24Z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isplay_urn:schemas-microsoft-com:office:office#Editor">
    <vt:lpwstr>David McCreery</vt:lpwstr>
  </property>
  <property fmtid="{D5CDD505-2E9C-101B-9397-08002B2CF9AE}" pid="3" name="xd_Signature">
    <vt:lpwstr/>
  </property>
  <property fmtid="{D5CDD505-2E9C-101B-9397-08002B2CF9AE}" pid="4" name="display_urn:schemas-microsoft-com:office:office#Author">
    <vt:lpwstr>David McCreery</vt:lpwstr>
  </property>
  <property fmtid="{D5CDD505-2E9C-101B-9397-08002B2CF9AE}" pid="5" name="TemplateUrl">
    <vt:lpwstr/>
  </property>
  <property fmtid="{D5CDD505-2E9C-101B-9397-08002B2CF9AE}" pid="6" name="xd_ProgID">
    <vt:lpwstr/>
  </property>
  <property fmtid="{D5CDD505-2E9C-101B-9397-08002B2CF9AE}" pid="7" name="_SourceUrl">
    <vt:lpwstr/>
  </property>
  <property fmtid="{D5CDD505-2E9C-101B-9397-08002B2CF9AE}" pid="8" name="_SharedFileIndex">
    <vt:lpwstr/>
  </property>
</Properties>
</file>